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40"/>
  </p:notesMasterIdLst>
  <p:sldIdLst>
    <p:sldId id="256" r:id="rId2"/>
    <p:sldId id="258" r:id="rId3"/>
    <p:sldId id="259" r:id="rId4"/>
    <p:sldId id="262" r:id="rId5"/>
    <p:sldId id="263" r:id="rId6"/>
    <p:sldId id="260" r:id="rId7"/>
    <p:sldId id="294" r:id="rId8"/>
    <p:sldId id="273" r:id="rId9"/>
    <p:sldId id="295" r:id="rId10"/>
    <p:sldId id="298" r:id="rId11"/>
    <p:sldId id="261" r:id="rId12"/>
    <p:sldId id="292" r:id="rId13"/>
    <p:sldId id="264" r:id="rId14"/>
    <p:sldId id="265" r:id="rId15"/>
    <p:sldId id="266" r:id="rId16"/>
    <p:sldId id="267" r:id="rId17"/>
    <p:sldId id="268" r:id="rId18"/>
    <p:sldId id="269" r:id="rId19"/>
    <p:sldId id="270" r:id="rId20"/>
    <p:sldId id="271" r:id="rId21"/>
    <p:sldId id="272" r:id="rId22"/>
    <p:sldId id="274" r:id="rId23"/>
    <p:sldId id="275" r:id="rId24"/>
    <p:sldId id="276" r:id="rId25"/>
    <p:sldId id="277" r:id="rId26"/>
    <p:sldId id="278" r:id="rId27"/>
    <p:sldId id="279" r:id="rId28"/>
    <p:sldId id="280" r:id="rId29"/>
    <p:sldId id="281" r:id="rId30"/>
    <p:sldId id="282" r:id="rId31"/>
    <p:sldId id="284" r:id="rId32"/>
    <p:sldId id="285" r:id="rId33"/>
    <p:sldId id="290" r:id="rId34"/>
    <p:sldId id="286" r:id="rId35"/>
    <p:sldId id="287" r:id="rId36"/>
    <p:sldId id="288" r:id="rId37"/>
    <p:sldId id="289" r:id="rId38"/>
    <p:sldId id="29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5638C6A-2C8F-A44F-91CA-7BA3221A4DCF}">
          <p14:sldIdLst>
            <p14:sldId id="256"/>
          </p14:sldIdLst>
        </p14:section>
        <p14:section name="OVERVIEW" id="{96FE1096-94BA-B14E-8389-01916FAD8639}">
          <p14:sldIdLst>
            <p14:sldId id="258"/>
            <p14:sldId id="259"/>
            <p14:sldId id="262"/>
            <p14:sldId id="263"/>
            <p14:sldId id="260"/>
            <p14:sldId id="294"/>
            <p14:sldId id="273"/>
            <p14:sldId id="295"/>
            <p14:sldId id="298"/>
          </p14:sldIdLst>
        </p14:section>
        <p14:section name="The Marketplace" id="{55072A8F-31D0-8847-B506-95078B060E13}">
          <p14:sldIdLst>
            <p14:sldId id="261"/>
            <p14:sldId id="292"/>
            <p14:sldId id="264"/>
            <p14:sldId id="265"/>
            <p14:sldId id="266"/>
            <p14:sldId id="267"/>
            <p14:sldId id="268"/>
            <p14:sldId id="269"/>
            <p14:sldId id="270"/>
            <p14:sldId id="271"/>
          </p14:sldIdLst>
        </p14:section>
        <p14:section name="Target Markets" id="{FF9BB7BD-46E3-D243-B4CB-10FEE894E121}">
          <p14:sldIdLst>
            <p14:sldId id="272"/>
            <p14:sldId id="274"/>
            <p14:sldId id="275"/>
            <p14:sldId id="276"/>
            <p14:sldId id="277"/>
            <p14:sldId id="278"/>
            <p14:sldId id="279"/>
            <p14:sldId id="280"/>
          </p14:sldIdLst>
        </p14:section>
        <p14:section name="Market Research" id="{D907A3B8-D95C-0440-8C8D-74F672C8071D}">
          <p14:sldIdLst>
            <p14:sldId id="281"/>
            <p14:sldId id="282"/>
            <p14:sldId id="284"/>
          </p14:sldIdLst>
        </p14:section>
        <p14:section name="Marketing Mix" id="{BA1C59A9-A346-F64E-88E1-9AE36D200A8C}">
          <p14:sldIdLst>
            <p14:sldId id="285"/>
            <p14:sldId id="290"/>
            <p14:sldId id="286"/>
            <p14:sldId id="287"/>
            <p14:sldId id="288"/>
            <p14:sldId id="289"/>
            <p14:sldId id="29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61624" autoAdjust="0"/>
  </p:normalViewPr>
  <p:slideViewPr>
    <p:cSldViewPr snapToGrid="0" snapToObjects="1">
      <p:cViewPr varScale="1">
        <p:scale>
          <a:sx n="44" d="100"/>
          <a:sy n="44" d="100"/>
        </p:scale>
        <p:origin x="2130" y="60"/>
      </p:cViewPr>
      <p:guideLst>
        <p:guide orient="horz" pos="2160"/>
        <p:guide pos="2880"/>
      </p:guideLst>
    </p:cSldViewPr>
  </p:slideViewPr>
  <p:outlineViewPr>
    <p:cViewPr>
      <p:scale>
        <a:sx n="33" d="100"/>
        <a:sy n="33" d="100"/>
      </p:scale>
      <p:origin x="208" y="67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CCE9E1-9248-504D-BF1B-1968AD5B0703}" type="doc">
      <dgm:prSet loTypeId="urn:microsoft.com/office/officeart/2005/8/layout/radial6" loCatId="" qsTypeId="urn:microsoft.com/office/officeart/2005/8/quickstyle/simple3" qsCatId="simple" csTypeId="urn:microsoft.com/office/officeart/2005/8/colors/colorful3" csCatId="colorful" phldr="1"/>
      <dgm:spPr/>
      <dgm:t>
        <a:bodyPr/>
        <a:lstStyle/>
        <a:p>
          <a:endParaRPr lang="en-US"/>
        </a:p>
      </dgm:t>
    </dgm:pt>
    <dgm:pt modelId="{AA21CAA1-107C-E344-9432-F138013C6BFC}">
      <dgm:prSet phldrT="[Text]"/>
      <dgm:spPr/>
      <dgm:t>
        <a:bodyPr/>
        <a:lstStyle/>
        <a:p>
          <a:r>
            <a:rPr lang="en-US" dirty="0"/>
            <a:t>Target Marketing</a:t>
          </a:r>
        </a:p>
      </dgm:t>
    </dgm:pt>
    <dgm:pt modelId="{DBD8B8F5-CE85-8849-9DC2-D3C7F9B99517}" type="parTrans" cxnId="{D6341423-3EAF-1242-B95F-2198D97C87FC}">
      <dgm:prSet/>
      <dgm:spPr/>
      <dgm:t>
        <a:bodyPr/>
        <a:lstStyle/>
        <a:p>
          <a:endParaRPr lang="en-US"/>
        </a:p>
      </dgm:t>
    </dgm:pt>
    <dgm:pt modelId="{7E854947-2860-2F4D-85EB-382B4EC5244A}" type="sibTrans" cxnId="{D6341423-3EAF-1242-B95F-2198D97C87FC}">
      <dgm:prSet/>
      <dgm:spPr/>
      <dgm:t>
        <a:bodyPr/>
        <a:lstStyle/>
        <a:p>
          <a:endParaRPr lang="en-US"/>
        </a:p>
      </dgm:t>
    </dgm:pt>
    <dgm:pt modelId="{233B6C5F-5598-9C4E-95AA-39C83C5AC427}">
      <dgm:prSet phldrT="[Text]"/>
      <dgm:spPr/>
      <dgm:t>
        <a:bodyPr/>
        <a:lstStyle/>
        <a:p>
          <a:r>
            <a:rPr lang="en-US" dirty="0"/>
            <a:t>Market Segmentation</a:t>
          </a:r>
        </a:p>
      </dgm:t>
    </dgm:pt>
    <dgm:pt modelId="{3B027E9A-1B27-2B44-A714-FDA1D9BC207A}" type="parTrans" cxnId="{333E749E-5D7F-7244-BC7B-121FB71CA17A}">
      <dgm:prSet/>
      <dgm:spPr/>
      <dgm:t>
        <a:bodyPr/>
        <a:lstStyle/>
        <a:p>
          <a:endParaRPr lang="en-US"/>
        </a:p>
      </dgm:t>
    </dgm:pt>
    <dgm:pt modelId="{A8D4DCFB-9C9C-5243-8437-411D11EE1E09}" type="sibTrans" cxnId="{333E749E-5D7F-7244-BC7B-121FB71CA17A}">
      <dgm:prSet/>
      <dgm:spPr/>
      <dgm:t>
        <a:bodyPr/>
        <a:lstStyle/>
        <a:p>
          <a:endParaRPr lang="en-US"/>
        </a:p>
      </dgm:t>
    </dgm:pt>
    <dgm:pt modelId="{FA1D68E8-EB37-464F-AA26-F4E98F6037A2}">
      <dgm:prSet phldrT="[Text]"/>
      <dgm:spPr/>
      <dgm:t>
        <a:bodyPr/>
        <a:lstStyle/>
        <a:p>
          <a:r>
            <a:rPr lang="en-US" dirty="0"/>
            <a:t>Market Targeting</a:t>
          </a:r>
        </a:p>
      </dgm:t>
    </dgm:pt>
    <dgm:pt modelId="{32FFB302-5B3B-4844-8F34-C20DB3592AF5}" type="parTrans" cxnId="{6AFEDB02-DFBD-AE4A-A8BE-F131D1B2DFC1}">
      <dgm:prSet/>
      <dgm:spPr/>
      <dgm:t>
        <a:bodyPr/>
        <a:lstStyle/>
        <a:p>
          <a:endParaRPr lang="en-US"/>
        </a:p>
      </dgm:t>
    </dgm:pt>
    <dgm:pt modelId="{B43E1DF7-017B-054F-A199-94C475CCBBA7}" type="sibTrans" cxnId="{6AFEDB02-DFBD-AE4A-A8BE-F131D1B2DFC1}">
      <dgm:prSet/>
      <dgm:spPr/>
      <dgm:t>
        <a:bodyPr/>
        <a:lstStyle/>
        <a:p>
          <a:endParaRPr lang="en-US"/>
        </a:p>
      </dgm:t>
    </dgm:pt>
    <dgm:pt modelId="{64EA1F3F-DB0C-B445-8CB1-D845E7EB7D05}">
      <dgm:prSet phldrT="[Text]"/>
      <dgm:spPr/>
      <dgm:t>
        <a:bodyPr/>
        <a:lstStyle/>
        <a:p>
          <a:r>
            <a:rPr lang="en-US" dirty="0"/>
            <a:t>Market Positioning</a:t>
          </a:r>
        </a:p>
      </dgm:t>
    </dgm:pt>
    <dgm:pt modelId="{9D50AE75-620B-0B47-A715-B17B1E1F9AF8}" type="parTrans" cxnId="{C9B33A71-6E18-864D-990F-DFE8D88CC9E6}">
      <dgm:prSet/>
      <dgm:spPr/>
      <dgm:t>
        <a:bodyPr/>
        <a:lstStyle/>
        <a:p>
          <a:endParaRPr lang="en-US"/>
        </a:p>
      </dgm:t>
    </dgm:pt>
    <dgm:pt modelId="{6000F36B-AA23-F642-BDF8-59BDFA2E875B}" type="sibTrans" cxnId="{C9B33A71-6E18-864D-990F-DFE8D88CC9E6}">
      <dgm:prSet/>
      <dgm:spPr/>
      <dgm:t>
        <a:bodyPr/>
        <a:lstStyle/>
        <a:p>
          <a:endParaRPr lang="en-US"/>
        </a:p>
      </dgm:t>
    </dgm:pt>
    <dgm:pt modelId="{2CE09692-65FF-5F4D-A923-F8C65E021A0A}" type="pres">
      <dgm:prSet presAssocID="{6BCCE9E1-9248-504D-BF1B-1968AD5B0703}" presName="Name0" presStyleCnt="0">
        <dgm:presLayoutVars>
          <dgm:chMax val="1"/>
          <dgm:dir/>
          <dgm:animLvl val="ctr"/>
          <dgm:resizeHandles val="exact"/>
        </dgm:presLayoutVars>
      </dgm:prSet>
      <dgm:spPr/>
    </dgm:pt>
    <dgm:pt modelId="{1D3F0F10-8AA9-3947-BF82-5FDF87A7C8D7}" type="pres">
      <dgm:prSet presAssocID="{AA21CAA1-107C-E344-9432-F138013C6BFC}" presName="centerShape" presStyleLbl="node0" presStyleIdx="0" presStyleCnt="1"/>
      <dgm:spPr/>
    </dgm:pt>
    <dgm:pt modelId="{6A72C6D1-1C09-5C40-A7FA-17BDAFE49539}" type="pres">
      <dgm:prSet presAssocID="{233B6C5F-5598-9C4E-95AA-39C83C5AC427}" presName="node" presStyleLbl="node1" presStyleIdx="0" presStyleCnt="3">
        <dgm:presLayoutVars>
          <dgm:bulletEnabled val="1"/>
        </dgm:presLayoutVars>
      </dgm:prSet>
      <dgm:spPr/>
    </dgm:pt>
    <dgm:pt modelId="{2D7B5FF6-B285-4340-94BD-3E83A0A6DC6C}" type="pres">
      <dgm:prSet presAssocID="{233B6C5F-5598-9C4E-95AA-39C83C5AC427}" presName="dummy" presStyleCnt="0"/>
      <dgm:spPr/>
    </dgm:pt>
    <dgm:pt modelId="{3E3ABB19-3B8A-4D46-8F67-5E0E8C367153}" type="pres">
      <dgm:prSet presAssocID="{A8D4DCFB-9C9C-5243-8437-411D11EE1E09}" presName="sibTrans" presStyleLbl="sibTrans2D1" presStyleIdx="0" presStyleCnt="3"/>
      <dgm:spPr/>
    </dgm:pt>
    <dgm:pt modelId="{A9B5F2F2-3E45-8F4B-B48C-75A736FB8636}" type="pres">
      <dgm:prSet presAssocID="{FA1D68E8-EB37-464F-AA26-F4E98F6037A2}" presName="node" presStyleLbl="node1" presStyleIdx="1" presStyleCnt="3">
        <dgm:presLayoutVars>
          <dgm:bulletEnabled val="1"/>
        </dgm:presLayoutVars>
      </dgm:prSet>
      <dgm:spPr/>
    </dgm:pt>
    <dgm:pt modelId="{C390F226-B479-F548-B4EE-39E379A697F2}" type="pres">
      <dgm:prSet presAssocID="{FA1D68E8-EB37-464F-AA26-F4E98F6037A2}" presName="dummy" presStyleCnt="0"/>
      <dgm:spPr/>
    </dgm:pt>
    <dgm:pt modelId="{EA8417B9-3E3E-4B45-A4AF-925F07773510}" type="pres">
      <dgm:prSet presAssocID="{B43E1DF7-017B-054F-A199-94C475CCBBA7}" presName="sibTrans" presStyleLbl="sibTrans2D1" presStyleIdx="1" presStyleCnt="3"/>
      <dgm:spPr/>
    </dgm:pt>
    <dgm:pt modelId="{31E65602-101F-0044-912B-1F2C63984C6A}" type="pres">
      <dgm:prSet presAssocID="{64EA1F3F-DB0C-B445-8CB1-D845E7EB7D05}" presName="node" presStyleLbl="node1" presStyleIdx="2" presStyleCnt="3">
        <dgm:presLayoutVars>
          <dgm:bulletEnabled val="1"/>
        </dgm:presLayoutVars>
      </dgm:prSet>
      <dgm:spPr/>
    </dgm:pt>
    <dgm:pt modelId="{8A9DD26B-495F-DF49-A782-A454F98EAD90}" type="pres">
      <dgm:prSet presAssocID="{64EA1F3F-DB0C-B445-8CB1-D845E7EB7D05}" presName="dummy" presStyleCnt="0"/>
      <dgm:spPr/>
    </dgm:pt>
    <dgm:pt modelId="{1786E4AC-E524-E445-8D3A-0FB30454E735}" type="pres">
      <dgm:prSet presAssocID="{6000F36B-AA23-F642-BDF8-59BDFA2E875B}" presName="sibTrans" presStyleLbl="sibTrans2D1" presStyleIdx="2" presStyleCnt="3"/>
      <dgm:spPr/>
    </dgm:pt>
  </dgm:ptLst>
  <dgm:cxnLst>
    <dgm:cxn modelId="{752990F6-F6B8-6F46-8244-0D873A2331C9}" type="presOf" srcId="{64EA1F3F-DB0C-B445-8CB1-D845E7EB7D05}" destId="{31E65602-101F-0044-912B-1F2C63984C6A}" srcOrd="0" destOrd="0" presId="urn:microsoft.com/office/officeart/2005/8/layout/radial6"/>
    <dgm:cxn modelId="{471F72CE-7754-314B-A67C-0BDD4E9EFA8A}" type="presOf" srcId="{B43E1DF7-017B-054F-A199-94C475CCBBA7}" destId="{EA8417B9-3E3E-4B45-A4AF-925F07773510}" srcOrd="0" destOrd="0" presId="urn:microsoft.com/office/officeart/2005/8/layout/radial6"/>
    <dgm:cxn modelId="{C9B33A71-6E18-864D-990F-DFE8D88CC9E6}" srcId="{AA21CAA1-107C-E344-9432-F138013C6BFC}" destId="{64EA1F3F-DB0C-B445-8CB1-D845E7EB7D05}" srcOrd="2" destOrd="0" parTransId="{9D50AE75-620B-0B47-A715-B17B1E1F9AF8}" sibTransId="{6000F36B-AA23-F642-BDF8-59BDFA2E875B}"/>
    <dgm:cxn modelId="{8D2F8CC4-A3FD-3143-869E-4953BBCACC24}" type="presOf" srcId="{FA1D68E8-EB37-464F-AA26-F4E98F6037A2}" destId="{A9B5F2F2-3E45-8F4B-B48C-75A736FB8636}" srcOrd="0" destOrd="0" presId="urn:microsoft.com/office/officeart/2005/8/layout/radial6"/>
    <dgm:cxn modelId="{A6FA073D-2CB5-C041-9C56-337C606A437A}" type="presOf" srcId="{AA21CAA1-107C-E344-9432-F138013C6BFC}" destId="{1D3F0F10-8AA9-3947-BF82-5FDF87A7C8D7}" srcOrd="0" destOrd="0" presId="urn:microsoft.com/office/officeart/2005/8/layout/radial6"/>
    <dgm:cxn modelId="{333E749E-5D7F-7244-BC7B-121FB71CA17A}" srcId="{AA21CAA1-107C-E344-9432-F138013C6BFC}" destId="{233B6C5F-5598-9C4E-95AA-39C83C5AC427}" srcOrd="0" destOrd="0" parTransId="{3B027E9A-1B27-2B44-A714-FDA1D9BC207A}" sibTransId="{A8D4DCFB-9C9C-5243-8437-411D11EE1E09}"/>
    <dgm:cxn modelId="{6EDA738B-1738-FD44-B72C-576EC001A12A}" type="presOf" srcId="{233B6C5F-5598-9C4E-95AA-39C83C5AC427}" destId="{6A72C6D1-1C09-5C40-A7FA-17BDAFE49539}" srcOrd="0" destOrd="0" presId="urn:microsoft.com/office/officeart/2005/8/layout/radial6"/>
    <dgm:cxn modelId="{6AFEDB02-DFBD-AE4A-A8BE-F131D1B2DFC1}" srcId="{AA21CAA1-107C-E344-9432-F138013C6BFC}" destId="{FA1D68E8-EB37-464F-AA26-F4E98F6037A2}" srcOrd="1" destOrd="0" parTransId="{32FFB302-5B3B-4844-8F34-C20DB3592AF5}" sibTransId="{B43E1DF7-017B-054F-A199-94C475CCBBA7}"/>
    <dgm:cxn modelId="{09DE167B-5A55-734F-87C8-2CAB3D11C3E9}" type="presOf" srcId="{6BCCE9E1-9248-504D-BF1B-1968AD5B0703}" destId="{2CE09692-65FF-5F4D-A923-F8C65E021A0A}" srcOrd="0" destOrd="0" presId="urn:microsoft.com/office/officeart/2005/8/layout/radial6"/>
    <dgm:cxn modelId="{9AE7CFF2-BD1C-A346-B475-AC21587B3352}" type="presOf" srcId="{6000F36B-AA23-F642-BDF8-59BDFA2E875B}" destId="{1786E4AC-E524-E445-8D3A-0FB30454E735}" srcOrd="0" destOrd="0" presId="urn:microsoft.com/office/officeart/2005/8/layout/radial6"/>
    <dgm:cxn modelId="{9DCF6BFA-69FD-EA45-A506-AAD3143EF089}" type="presOf" srcId="{A8D4DCFB-9C9C-5243-8437-411D11EE1E09}" destId="{3E3ABB19-3B8A-4D46-8F67-5E0E8C367153}" srcOrd="0" destOrd="0" presId="urn:microsoft.com/office/officeart/2005/8/layout/radial6"/>
    <dgm:cxn modelId="{D6341423-3EAF-1242-B95F-2198D97C87FC}" srcId="{6BCCE9E1-9248-504D-BF1B-1968AD5B0703}" destId="{AA21CAA1-107C-E344-9432-F138013C6BFC}" srcOrd="0" destOrd="0" parTransId="{DBD8B8F5-CE85-8849-9DC2-D3C7F9B99517}" sibTransId="{7E854947-2860-2F4D-85EB-382B4EC5244A}"/>
    <dgm:cxn modelId="{D4E6E5C1-1288-834D-AF74-9B0E26C1C4CA}" type="presParOf" srcId="{2CE09692-65FF-5F4D-A923-F8C65E021A0A}" destId="{1D3F0F10-8AA9-3947-BF82-5FDF87A7C8D7}" srcOrd="0" destOrd="0" presId="urn:microsoft.com/office/officeart/2005/8/layout/radial6"/>
    <dgm:cxn modelId="{A7AA25E8-292A-AE4C-B5C0-57F5F3DEB072}" type="presParOf" srcId="{2CE09692-65FF-5F4D-A923-F8C65E021A0A}" destId="{6A72C6D1-1C09-5C40-A7FA-17BDAFE49539}" srcOrd="1" destOrd="0" presId="urn:microsoft.com/office/officeart/2005/8/layout/radial6"/>
    <dgm:cxn modelId="{2E0966F3-1F95-214E-89B1-DE56BCB583D4}" type="presParOf" srcId="{2CE09692-65FF-5F4D-A923-F8C65E021A0A}" destId="{2D7B5FF6-B285-4340-94BD-3E83A0A6DC6C}" srcOrd="2" destOrd="0" presId="urn:microsoft.com/office/officeart/2005/8/layout/radial6"/>
    <dgm:cxn modelId="{9A05530C-0F00-C547-8339-5609B663EB22}" type="presParOf" srcId="{2CE09692-65FF-5F4D-A923-F8C65E021A0A}" destId="{3E3ABB19-3B8A-4D46-8F67-5E0E8C367153}" srcOrd="3" destOrd="0" presId="urn:microsoft.com/office/officeart/2005/8/layout/radial6"/>
    <dgm:cxn modelId="{F6D209A8-67B3-EC4C-8B15-B0BBCBD1EB28}" type="presParOf" srcId="{2CE09692-65FF-5F4D-A923-F8C65E021A0A}" destId="{A9B5F2F2-3E45-8F4B-B48C-75A736FB8636}" srcOrd="4" destOrd="0" presId="urn:microsoft.com/office/officeart/2005/8/layout/radial6"/>
    <dgm:cxn modelId="{9F0335A1-9CBF-8B41-9BB5-A0D1DD9720C6}" type="presParOf" srcId="{2CE09692-65FF-5F4D-A923-F8C65E021A0A}" destId="{C390F226-B479-F548-B4EE-39E379A697F2}" srcOrd="5" destOrd="0" presId="urn:microsoft.com/office/officeart/2005/8/layout/radial6"/>
    <dgm:cxn modelId="{58E523EA-88B9-874B-A991-4884C37FB600}" type="presParOf" srcId="{2CE09692-65FF-5F4D-A923-F8C65E021A0A}" destId="{EA8417B9-3E3E-4B45-A4AF-925F07773510}" srcOrd="6" destOrd="0" presId="urn:microsoft.com/office/officeart/2005/8/layout/radial6"/>
    <dgm:cxn modelId="{06D04C9F-2D76-3A43-B34A-9BEB3B34F0F9}" type="presParOf" srcId="{2CE09692-65FF-5F4D-A923-F8C65E021A0A}" destId="{31E65602-101F-0044-912B-1F2C63984C6A}" srcOrd="7" destOrd="0" presId="urn:microsoft.com/office/officeart/2005/8/layout/radial6"/>
    <dgm:cxn modelId="{980474F2-DA8F-5142-97F4-3FA155B03B5B}" type="presParOf" srcId="{2CE09692-65FF-5F4D-A923-F8C65E021A0A}" destId="{8A9DD26B-495F-DF49-A782-A454F98EAD90}" srcOrd="8" destOrd="0" presId="urn:microsoft.com/office/officeart/2005/8/layout/radial6"/>
    <dgm:cxn modelId="{A8454E16-4BD2-9042-A591-43E381AA9E9B}" type="presParOf" srcId="{2CE09692-65FF-5F4D-A923-F8C65E021A0A}" destId="{1786E4AC-E524-E445-8D3A-0FB30454E735}"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96CE4B7-CDB2-724A-8253-825921DE74B9}" type="doc">
      <dgm:prSet loTypeId="urn:microsoft.com/office/officeart/2008/layout/RadialCluster" loCatId="" qsTypeId="urn:microsoft.com/office/officeart/2005/8/quickstyle/3D3" qsCatId="3D" csTypeId="urn:microsoft.com/office/officeart/2005/8/colors/colorful3" csCatId="colorful" phldr="1"/>
      <dgm:spPr/>
      <dgm:t>
        <a:bodyPr/>
        <a:lstStyle/>
        <a:p>
          <a:endParaRPr lang="en-US"/>
        </a:p>
      </dgm:t>
    </dgm:pt>
    <dgm:pt modelId="{3F0BF3AC-E913-5844-A201-D52FC72D1924}">
      <dgm:prSet phldrT="[Text]"/>
      <dgm:spPr/>
      <dgm:t>
        <a:bodyPr/>
        <a:lstStyle/>
        <a:p>
          <a:r>
            <a:rPr lang="en-US" dirty="0"/>
            <a:t>Target Market</a:t>
          </a:r>
        </a:p>
      </dgm:t>
    </dgm:pt>
    <dgm:pt modelId="{B0430EE5-8EED-BB41-9DFC-D6695602562C}" type="parTrans" cxnId="{4924F0CB-218B-E845-B3AB-C597C4B3A754}">
      <dgm:prSet/>
      <dgm:spPr/>
      <dgm:t>
        <a:bodyPr/>
        <a:lstStyle/>
        <a:p>
          <a:endParaRPr lang="en-US"/>
        </a:p>
      </dgm:t>
    </dgm:pt>
    <dgm:pt modelId="{887282A6-F1A7-6643-8B37-1C5CB338C4B9}" type="sibTrans" cxnId="{4924F0CB-218B-E845-B3AB-C597C4B3A754}">
      <dgm:prSet/>
      <dgm:spPr/>
      <dgm:t>
        <a:bodyPr/>
        <a:lstStyle/>
        <a:p>
          <a:endParaRPr lang="en-US"/>
        </a:p>
      </dgm:t>
    </dgm:pt>
    <dgm:pt modelId="{7D71E654-EC25-C044-929C-B5B9F6B8DA5B}">
      <dgm:prSet phldrT="[Text]"/>
      <dgm:spPr/>
      <dgm:t>
        <a:bodyPr/>
        <a:lstStyle/>
        <a:p>
          <a:r>
            <a:rPr lang="en-US" dirty="0"/>
            <a:t>Product</a:t>
          </a:r>
        </a:p>
      </dgm:t>
    </dgm:pt>
    <dgm:pt modelId="{8191D3F1-3870-EE40-BB5E-0B6EB5DBAA4E}" type="parTrans" cxnId="{F883F5B9-DBAB-4F4C-BCA3-C682C1327C9E}">
      <dgm:prSet/>
      <dgm:spPr/>
      <dgm:t>
        <a:bodyPr/>
        <a:lstStyle/>
        <a:p>
          <a:endParaRPr lang="en-US"/>
        </a:p>
      </dgm:t>
    </dgm:pt>
    <dgm:pt modelId="{40F5E0BB-C3F4-C44E-9FCC-77115E34EAE9}" type="sibTrans" cxnId="{F883F5B9-DBAB-4F4C-BCA3-C682C1327C9E}">
      <dgm:prSet/>
      <dgm:spPr/>
      <dgm:t>
        <a:bodyPr/>
        <a:lstStyle/>
        <a:p>
          <a:endParaRPr lang="en-US"/>
        </a:p>
      </dgm:t>
    </dgm:pt>
    <dgm:pt modelId="{880D4E13-C83A-4742-907F-C9FC3FCC72C0}">
      <dgm:prSet phldrT="[Text]"/>
      <dgm:spPr/>
      <dgm:t>
        <a:bodyPr/>
        <a:lstStyle/>
        <a:p>
          <a:r>
            <a:rPr lang="en-US" dirty="0"/>
            <a:t>Price</a:t>
          </a:r>
        </a:p>
      </dgm:t>
    </dgm:pt>
    <dgm:pt modelId="{8680BE52-D73C-7945-BBA7-E7F4AC336E20}" type="parTrans" cxnId="{A85D71F3-7F5B-3148-BFA2-3519A0B682CF}">
      <dgm:prSet/>
      <dgm:spPr/>
      <dgm:t>
        <a:bodyPr/>
        <a:lstStyle/>
        <a:p>
          <a:endParaRPr lang="en-US"/>
        </a:p>
      </dgm:t>
    </dgm:pt>
    <dgm:pt modelId="{56399ED9-AF1E-FC4D-A0A9-3E1CBA2922DD}" type="sibTrans" cxnId="{A85D71F3-7F5B-3148-BFA2-3519A0B682CF}">
      <dgm:prSet/>
      <dgm:spPr/>
      <dgm:t>
        <a:bodyPr/>
        <a:lstStyle/>
        <a:p>
          <a:endParaRPr lang="en-US"/>
        </a:p>
      </dgm:t>
    </dgm:pt>
    <dgm:pt modelId="{8140AC9D-DA86-4C43-A75E-6BD874B63E05}">
      <dgm:prSet phldrT="[Text]"/>
      <dgm:spPr/>
      <dgm:t>
        <a:bodyPr/>
        <a:lstStyle/>
        <a:p>
          <a:r>
            <a:rPr lang="en-US" dirty="0"/>
            <a:t>Place</a:t>
          </a:r>
        </a:p>
      </dgm:t>
    </dgm:pt>
    <dgm:pt modelId="{18A4FC94-4F2A-ED40-AD1D-7C716F3942E7}" type="parTrans" cxnId="{930EF827-3980-3345-AFCD-6FC291E454FD}">
      <dgm:prSet/>
      <dgm:spPr/>
      <dgm:t>
        <a:bodyPr/>
        <a:lstStyle/>
        <a:p>
          <a:endParaRPr lang="en-US"/>
        </a:p>
      </dgm:t>
    </dgm:pt>
    <dgm:pt modelId="{00B11CC2-3F99-BE46-8B86-60CA89697BAE}" type="sibTrans" cxnId="{930EF827-3980-3345-AFCD-6FC291E454FD}">
      <dgm:prSet/>
      <dgm:spPr/>
      <dgm:t>
        <a:bodyPr/>
        <a:lstStyle/>
        <a:p>
          <a:endParaRPr lang="en-US"/>
        </a:p>
      </dgm:t>
    </dgm:pt>
    <dgm:pt modelId="{AB31CA8F-B43A-2C4C-9355-1330E610755D}">
      <dgm:prSet phldrT="[Text]"/>
      <dgm:spPr/>
      <dgm:t>
        <a:bodyPr/>
        <a:lstStyle/>
        <a:p>
          <a:r>
            <a:rPr lang="en-US" dirty="0"/>
            <a:t>Promotion</a:t>
          </a:r>
        </a:p>
      </dgm:t>
    </dgm:pt>
    <dgm:pt modelId="{FC34C2AB-1874-604D-8F87-6B8034AAA943}" type="parTrans" cxnId="{1F476AA7-78DD-8943-AD70-8395DA226B98}">
      <dgm:prSet/>
      <dgm:spPr/>
      <dgm:t>
        <a:bodyPr/>
        <a:lstStyle/>
        <a:p>
          <a:endParaRPr lang="en-US"/>
        </a:p>
      </dgm:t>
    </dgm:pt>
    <dgm:pt modelId="{E89F74D0-6107-F74B-BA3F-B61824C6B298}" type="sibTrans" cxnId="{1F476AA7-78DD-8943-AD70-8395DA226B98}">
      <dgm:prSet/>
      <dgm:spPr/>
      <dgm:t>
        <a:bodyPr/>
        <a:lstStyle/>
        <a:p>
          <a:endParaRPr lang="en-US"/>
        </a:p>
      </dgm:t>
    </dgm:pt>
    <dgm:pt modelId="{E177AF23-71F0-4947-8ECD-F737EB3A51BA}" type="pres">
      <dgm:prSet presAssocID="{796CE4B7-CDB2-724A-8253-825921DE74B9}" presName="Name0" presStyleCnt="0">
        <dgm:presLayoutVars>
          <dgm:chMax val="1"/>
          <dgm:chPref val="1"/>
          <dgm:dir/>
          <dgm:animOne val="branch"/>
          <dgm:animLvl val="lvl"/>
        </dgm:presLayoutVars>
      </dgm:prSet>
      <dgm:spPr/>
    </dgm:pt>
    <dgm:pt modelId="{E1EEF299-41D1-A146-BBFD-B5A7FCA06053}" type="pres">
      <dgm:prSet presAssocID="{3F0BF3AC-E913-5844-A201-D52FC72D1924}" presName="singleCycle" presStyleCnt="0"/>
      <dgm:spPr/>
    </dgm:pt>
    <dgm:pt modelId="{A2ABA50D-A055-0544-BDB5-430264B953EB}" type="pres">
      <dgm:prSet presAssocID="{3F0BF3AC-E913-5844-A201-D52FC72D1924}" presName="singleCenter" presStyleLbl="node1" presStyleIdx="0" presStyleCnt="5">
        <dgm:presLayoutVars>
          <dgm:chMax val="7"/>
          <dgm:chPref val="7"/>
        </dgm:presLayoutVars>
      </dgm:prSet>
      <dgm:spPr/>
    </dgm:pt>
    <dgm:pt modelId="{00B49C03-CB17-3543-A491-9430501FE756}" type="pres">
      <dgm:prSet presAssocID="{8191D3F1-3870-EE40-BB5E-0B6EB5DBAA4E}" presName="Name56" presStyleLbl="parChTrans1D2" presStyleIdx="0" presStyleCnt="4"/>
      <dgm:spPr/>
    </dgm:pt>
    <dgm:pt modelId="{A84BE26E-B30E-5E41-A6D4-4CE73D83B16C}" type="pres">
      <dgm:prSet presAssocID="{7D71E654-EC25-C044-929C-B5B9F6B8DA5B}" presName="text0" presStyleLbl="node1" presStyleIdx="1" presStyleCnt="5">
        <dgm:presLayoutVars>
          <dgm:bulletEnabled val="1"/>
        </dgm:presLayoutVars>
      </dgm:prSet>
      <dgm:spPr/>
    </dgm:pt>
    <dgm:pt modelId="{57EA658D-8B88-3449-9F16-89466920C59F}" type="pres">
      <dgm:prSet presAssocID="{8680BE52-D73C-7945-BBA7-E7F4AC336E20}" presName="Name56" presStyleLbl="parChTrans1D2" presStyleIdx="1" presStyleCnt="4"/>
      <dgm:spPr/>
    </dgm:pt>
    <dgm:pt modelId="{D357E8BF-B1D3-354C-938F-6066BFADBBFA}" type="pres">
      <dgm:prSet presAssocID="{880D4E13-C83A-4742-907F-C9FC3FCC72C0}" presName="text0" presStyleLbl="node1" presStyleIdx="2" presStyleCnt="5">
        <dgm:presLayoutVars>
          <dgm:bulletEnabled val="1"/>
        </dgm:presLayoutVars>
      </dgm:prSet>
      <dgm:spPr/>
    </dgm:pt>
    <dgm:pt modelId="{980387BC-BC92-494D-8540-3EAF685C79BC}" type="pres">
      <dgm:prSet presAssocID="{18A4FC94-4F2A-ED40-AD1D-7C716F3942E7}" presName="Name56" presStyleLbl="parChTrans1D2" presStyleIdx="2" presStyleCnt="4"/>
      <dgm:spPr/>
    </dgm:pt>
    <dgm:pt modelId="{F51F1659-B956-6F4B-9AA4-46A4187211B7}" type="pres">
      <dgm:prSet presAssocID="{8140AC9D-DA86-4C43-A75E-6BD874B63E05}" presName="text0" presStyleLbl="node1" presStyleIdx="3" presStyleCnt="5">
        <dgm:presLayoutVars>
          <dgm:bulletEnabled val="1"/>
        </dgm:presLayoutVars>
      </dgm:prSet>
      <dgm:spPr/>
    </dgm:pt>
    <dgm:pt modelId="{DB91BCA6-53AA-2945-A0EB-4C5B5A393DFA}" type="pres">
      <dgm:prSet presAssocID="{FC34C2AB-1874-604D-8F87-6B8034AAA943}" presName="Name56" presStyleLbl="parChTrans1D2" presStyleIdx="3" presStyleCnt="4"/>
      <dgm:spPr/>
    </dgm:pt>
    <dgm:pt modelId="{144BE1EA-263B-634E-84DD-1847E291494D}" type="pres">
      <dgm:prSet presAssocID="{AB31CA8F-B43A-2C4C-9355-1330E610755D}" presName="text0" presStyleLbl="node1" presStyleIdx="4" presStyleCnt="5">
        <dgm:presLayoutVars>
          <dgm:bulletEnabled val="1"/>
        </dgm:presLayoutVars>
      </dgm:prSet>
      <dgm:spPr/>
    </dgm:pt>
  </dgm:ptLst>
  <dgm:cxnLst>
    <dgm:cxn modelId="{58FF7B11-79FB-9342-A733-C92794D52E80}" type="presOf" srcId="{18A4FC94-4F2A-ED40-AD1D-7C716F3942E7}" destId="{980387BC-BC92-494D-8540-3EAF685C79BC}" srcOrd="0" destOrd="0" presId="urn:microsoft.com/office/officeart/2008/layout/RadialCluster"/>
    <dgm:cxn modelId="{B133C8F7-CB7A-3440-9FCE-8E4F01898280}" type="presOf" srcId="{8140AC9D-DA86-4C43-A75E-6BD874B63E05}" destId="{F51F1659-B956-6F4B-9AA4-46A4187211B7}" srcOrd="0" destOrd="0" presId="urn:microsoft.com/office/officeart/2008/layout/RadialCluster"/>
    <dgm:cxn modelId="{4924F0CB-218B-E845-B3AB-C597C4B3A754}" srcId="{796CE4B7-CDB2-724A-8253-825921DE74B9}" destId="{3F0BF3AC-E913-5844-A201-D52FC72D1924}" srcOrd="0" destOrd="0" parTransId="{B0430EE5-8EED-BB41-9DFC-D6695602562C}" sibTransId="{887282A6-F1A7-6643-8B37-1C5CB338C4B9}"/>
    <dgm:cxn modelId="{930EF827-3980-3345-AFCD-6FC291E454FD}" srcId="{3F0BF3AC-E913-5844-A201-D52FC72D1924}" destId="{8140AC9D-DA86-4C43-A75E-6BD874B63E05}" srcOrd="2" destOrd="0" parTransId="{18A4FC94-4F2A-ED40-AD1D-7C716F3942E7}" sibTransId="{00B11CC2-3F99-BE46-8B86-60CA89697BAE}"/>
    <dgm:cxn modelId="{927C3A79-FA94-5046-8E1E-DD1626E54FBE}" type="presOf" srcId="{796CE4B7-CDB2-724A-8253-825921DE74B9}" destId="{E177AF23-71F0-4947-8ECD-F737EB3A51BA}" srcOrd="0" destOrd="0" presId="urn:microsoft.com/office/officeart/2008/layout/RadialCluster"/>
    <dgm:cxn modelId="{8A7CE7BD-D03B-DF44-AB21-E5D14BAA45C6}" type="presOf" srcId="{880D4E13-C83A-4742-907F-C9FC3FCC72C0}" destId="{D357E8BF-B1D3-354C-938F-6066BFADBBFA}" srcOrd="0" destOrd="0" presId="urn:microsoft.com/office/officeart/2008/layout/RadialCluster"/>
    <dgm:cxn modelId="{9571783A-B733-FC43-9C7C-C306B86A28A6}" type="presOf" srcId="{3F0BF3AC-E913-5844-A201-D52FC72D1924}" destId="{A2ABA50D-A055-0544-BDB5-430264B953EB}" srcOrd="0" destOrd="0" presId="urn:microsoft.com/office/officeart/2008/layout/RadialCluster"/>
    <dgm:cxn modelId="{9B26A8C9-0602-2F49-9C00-0D80DCBBBD5D}" type="presOf" srcId="{AB31CA8F-B43A-2C4C-9355-1330E610755D}" destId="{144BE1EA-263B-634E-84DD-1847E291494D}" srcOrd="0" destOrd="0" presId="urn:microsoft.com/office/officeart/2008/layout/RadialCluster"/>
    <dgm:cxn modelId="{51442910-6C6C-B745-AED5-182F366C99B4}" type="presOf" srcId="{FC34C2AB-1874-604D-8F87-6B8034AAA943}" destId="{DB91BCA6-53AA-2945-A0EB-4C5B5A393DFA}" srcOrd="0" destOrd="0" presId="urn:microsoft.com/office/officeart/2008/layout/RadialCluster"/>
    <dgm:cxn modelId="{1F476AA7-78DD-8943-AD70-8395DA226B98}" srcId="{3F0BF3AC-E913-5844-A201-D52FC72D1924}" destId="{AB31CA8F-B43A-2C4C-9355-1330E610755D}" srcOrd="3" destOrd="0" parTransId="{FC34C2AB-1874-604D-8F87-6B8034AAA943}" sibTransId="{E89F74D0-6107-F74B-BA3F-B61824C6B298}"/>
    <dgm:cxn modelId="{A85D71F3-7F5B-3148-BFA2-3519A0B682CF}" srcId="{3F0BF3AC-E913-5844-A201-D52FC72D1924}" destId="{880D4E13-C83A-4742-907F-C9FC3FCC72C0}" srcOrd="1" destOrd="0" parTransId="{8680BE52-D73C-7945-BBA7-E7F4AC336E20}" sibTransId="{56399ED9-AF1E-FC4D-A0A9-3E1CBA2922DD}"/>
    <dgm:cxn modelId="{B61E1ADE-3388-2241-A148-0EC9C8D74E25}" type="presOf" srcId="{7D71E654-EC25-C044-929C-B5B9F6B8DA5B}" destId="{A84BE26E-B30E-5E41-A6D4-4CE73D83B16C}" srcOrd="0" destOrd="0" presId="urn:microsoft.com/office/officeart/2008/layout/RadialCluster"/>
    <dgm:cxn modelId="{AE67AC75-2E3F-B74E-85D5-43B1CA091A35}" type="presOf" srcId="{8191D3F1-3870-EE40-BB5E-0B6EB5DBAA4E}" destId="{00B49C03-CB17-3543-A491-9430501FE756}" srcOrd="0" destOrd="0" presId="urn:microsoft.com/office/officeart/2008/layout/RadialCluster"/>
    <dgm:cxn modelId="{F883F5B9-DBAB-4F4C-BCA3-C682C1327C9E}" srcId="{3F0BF3AC-E913-5844-A201-D52FC72D1924}" destId="{7D71E654-EC25-C044-929C-B5B9F6B8DA5B}" srcOrd="0" destOrd="0" parTransId="{8191D3F1-3870-EE40-BB5E-0B6EB5DBAA4E}" sibTransId="{40F5E0BB-C3F4-C44E-9FCC-77115E34EAE9}"/>
    <dgm:cxn modelId="{0A116CB8-3F00-294C-B9A1-A3ED71ADC9BD}" type="presOf" srcId="{8680BE52-D73C-7945-BBA7-E7F4AC336E20}" destId="{57EA658D-8B88-3449-9F16-89466920C59F}" srcOrd="0" destOrd="0" presId="urn:microsoft.com/office/officeart/2008/layout/RadialCluster"/>
    <dgm:cxn modelId="{3E6AA921-046F-3547-8C12-E8F6FAA90F55}" type="presParOf" srcId="{E177AF23-71F0-4947-8ECD-F737EB3A51BA}" destId="{E1EEF299-41D1-A146-BBFD-B5A7FCA06053}" srcOrd="0" destOrd="0" presId="urn:microsoft.com/office/officeart/2008/layout/RadialCluster"/>
    <dgm:cxn modelId="{946905C7-F5E0-644D-B8AB-2B8EAB8A15FF}" type="presParOf" srcId="{E1EEF299-41D1-A146-BBFD-B5A7FCA06053}" destId="{A2ABA50D-A055-0544-BDB5-430264B953EB}" srcOrd="0" destOrd="0" presId="urn:microsoft.com/office/officeart/2008/layout/RadialCluster"/>
    <dgm:cxn modelId="{01A85E1C-C4F3-7D47-93E3-61579CE32DEA}" type="presParOf" srcId="{E1EEF299-41D1-A146-BBFD-B5A7FCA06053}" destId="{00B49C03-CB17-3543-A491-9430501FE756}" srcOrd="1" destOrd="0" presId="urn:microsoft.com/office/officeart/2008/layout/RadialCluster"/>
    <dgm:cxn modelId="{54D2E3CB-95EA-5444-A00A-DA72F9804998}" type="presParOf" srcId="{E1EEF299-41D1-A146-BBFD-B5A7FCA06053}" destId="{A84BE26E-B30E-5E41-A6D4-4CE73D83B16C}" srcOrd="2" destOrd="0" presId="urn:microsoft.com/office/officeart/2008/layout/RadialCluster"/>
    <dgm:cxn modelId="{70C2ECD6-242E-CF47-A543-F2E34EBA1639}" type="presParOf" srcId="{E1EEF299-41D1-A146-BBFD-B5A7FCA06053}" destId="{57EA658D-8B88-3449-9F16-89466920C59F}" srcOrd="3" destOrd="0" presId="urn:microsoft.com/office/officeart/2008/layout/RadialCluster"/>
    <dgm:cxn modelId="{49AFF79C-12A6-CB42-867A-8633EC15DED6}" type="presParOf" srcId="{E1EEF299-41D1-A146-BBFD-B5A7FCA06053}" destId="{D357E8BF-B1D3-354C-938F-6066BFADBBFA}" srcOrd="4" destOrd="0" presId="urn:microsoft.com/office/officeart/2008/layout/RadialCluster"/>
    <dgm:cxn modelId="{15F980BF-D38D-364E-8ABE-1022276C0BDC}" type="presParOf" srcId="{E1EEF299-41D1-A146-BBFD-B5A7FCA06053}" destId="{980387BC-BC92-494D-8540-3EAF685C79BC}" srcOrd="5" destOrd="0" presId="urn:microsoft.com/office/officeart/2008/layout/RadialCluster"/>
    <dgm:cxn modelId="{42700043-9C73-984C-826B-1C06EE4D3861}" type="presParOf" srcId="{E1EEF299-41D1-A146-BBFD-B5A7FCA06053}" destId="{F51F1659-B956-6F4B-9AA4-46A4187211B7}" srcOrd="6" destOrd="0" presId="urn:microsoft.com/office/officeart/2008/layout/RadialCluster"/>
    <dgm:cxn modelId="{822719CD-AE64-584B-9FE0-899D301C0FEA}" type="presParOf" srcId="{E1EEF299-41D1-A146-BBFD-B5A7FCA06053}" destId="{DB91BCA6-53AA-2945-A0EB-4C5B5A393DFA}" srcOrd="7" destOrd="0" presId="urn:microsoft.com/office/officeart/2008/layout/RadialCluster"/>
    <dgm:cxn modelId="{C5F114A7-8BCE-2C46-8319-CB9E7F179737}" type="presParOf" srcId="{E1EEF299-41D1-A146-BBFD-B5A7FCA06053}" destId="{144BE1EA-263B-634E-84DD-1847E291494D}" srcOrd="8"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DDCF6F-DB76-7E4E-9FF6-F3E2F5467A34}" type="doc">
      <dgm:prSet loTypeId="urn:microsoft.com/office/officeart/2005/8/layout/lProcess2" loCatId="" qsTypeId="urn:microsoft.com/office/officeart/2005/8/quickstyle/simple3" qsCatId="simple" csTypeId="urn:microsoft.com/office/officeart/2005/8/colors/accent6_2" csCatId="accent6" phldr="1"/>
      <dgm:spPr/>
      <dgm:t>
        <a:bodyPr/>
        <a:lstStyle/>
        <a:p>
          <a:endParaRPr lang="en-US"/>
        </a:p>
      </dgm:t>
    </dgm:pt>
    <dgm:pt modelId="{E26B9C37-F073-E342-BAF8-8A9C68C1813E}">
      <dgm:prSet phldrT="[Text]"/>
      <dgm:spPr/>
      <dgm:t>
        <a:bodyPr/>
        <a:lstStyle/>
        <a:p>
          <a:r>
            <a:rPr lang="en-US" dirty="0"/>
            <a:t>Product</a:t>
          </a:r>
        </a:p>
      </dgm:t>
    </dgm:pt>
    <dgm:pt modelId="{D94F746D-4170-D943-A1B5-373AFC9CAE22}" type="parTrans" cxnId="{4D091262-BD46-FE4C-A0E1-07B2613EE8D1}">
      <dgm:prSet/>
      <dgm:spPr/>
      <dgm:t>
        <a:bodyPr/>
        <a:lstStyle/>
        <a:p>
          <a:endParaRPr lang="en-US"/>
        </a:p>
      </dgm:t>
    </dgm:pt>
    <dgm:pt modelId="{EB4CC9F3-E4C4-7741-821E-93E15E757707}" type="sibTrans" cxnId="{4D091262-BD46-FE4C-A0E1-07B2613EE8D1}">
      <dgm:prSet/>
      <dgm:spPr/>
      <dgm:t>
        <a:bodyPr/>
        <a:lstStyle/>
        <a:p>
          <a:endParaRPr lang="en-US"/>
        </a:p>
      </dgm:t>
    </dgm:pt>
    <dgm:pt modelId="{D65E70F5-D0A7-B442-A648-2A2FB348F7E8}">
      <dgm:prSet phldrT="[Text]"/>
      <dgm:spPr/>
      <dgm:t>
        <a:bodyPr/>
        <a:lstStyle/>
        <a:p>
          <a:r>
            <a:rPr lang="en-US" dirty="0"/>
            <a:t>Functionality</a:t>
          </a:r>
        </a:p>
      </dgm:t>
    </dgm:pt>
    <dgm:pt modelId="{D6A90BDD-890D-E744-9489-E928FB92FDDC}" type="parTrans" cxnId="{DEF2F75B-DFC3-914B-9A08-DB099720BEA1}">
      <dgm:prSet/>
      <dgm:spPr/>
      <dgm:t>
        <a:bodyPr/>
        <a:lstStyle/>
        <a:p>
          <a:endParaRPr lang="en-US"/>
        </a:p>
      </dgm:t>
    </dgm:pt>
    <dgm:pt modelId="{69FA094E-2404-6840-BDC4-E5E95F49A8A7}" type="sibTrans" cxnId="{DEF2F75B-DFC3-914B-9A08-DB099720BEA1}">
      <dgm:prSet/>
      <dgm:spPr/>
      <dgm:t>
        <a:bodyPr/>
        <a:lstStyle/>
        <a:p>
          <a:endParaRPr lang="en-US"/>
        </a:p>
      </dgm:t>
    </dgm:pt>
    <dgm:pt modelId="{9FE04E58-907F-0E43-8316-9C7430457B96}">
      <dgm:prSet phldrT="[Text]"/>
      <dgm:spPr/>
      <dgm:t>
        <a:bodyPr/>
        <a:lstStyle/>
        <a:p>
          <a:r>
            <a:rPr lang="en-US" dirty="0"/>
            <a:t>Packaging</a:t>
          </a:r>
        </a:p>
      </dgm:t>
    </dgm:pt>
    <dgm:pt modelId="{F2921B30-8703-B14D-8DD1-E09A9068D2AF}" type="parTrans" cxnId="{AC346548-F13C-8F46-9B1F-B66BDC924689}">
      <dgm:prSet/>
      <dgm:spPr/>
      <dgm:t>
        <a:bodyPr/>
        <a:lstStyle/>
        <a:p>
          <a:endParaRPr lang="en-US"/>
        </a:p>
      </dgm:t>
    </dgm:pt>
    <dgm:pt modelId="{CEC54736-2410-D948-9233-078C673C9EC1}" type="sibTrans" cxnId="{AC346548-F13C-8F46-9B1F-B66BDC924689}">
      <dgm:prSet/>
      <dgm:spPr/>
      <dgm:t>
        <a:bodyPr/>
        <a:lstStyle/>
        <a:p>
          <a:endParaRPr lang="en-US"/>
        </a:p>
      </dgm:t>
    </dgm:pt>
    <dgm:pt modelId="{34D14BA0-C7AB-314E-A2C9-1183AAC69E0C}">
      <dgm:prSet phldrT="[Text]"/>
      <dgm:spPr/>
      <dgm:t>
        <a:bodyPr/>
        <a:lstStyle/>
        <a:p>
          <a:r>
            <a:rPr lang="en-US" dirty="0"/>
            <a:t>Price</a:t>
          </a:r>
        </a:p>
      </dgm:t>
    </dgm:pt>
    <dgm:pt modelId="{E018D4A0-61E5-8648-B44E-5830918C5D03}" type="parTrans" cxnId="{142269AA-E546-FE40-82E1-D8CBA0EBD4A0}">
      <dgm:prSet/>
      <dgm:spPr/>
      <dgm:t>
        <a:bodyPr/>
        <a:lstStyle/>
        <a:p>
          <a:endParaRPr lang="en-US"/>
        </a:p>
      </dgm:t>
    </dgm:pt>
    <dgm:pt modelId="{F1D2559E-FBAB-2542-A2BF-1C285F8955AE}" type="sibTrans" cxnId="{142269AA-E546-FE40-82E1-D8CBA0EBD4A0}">
      <dgm:prSet/>
      <dgm:spPr/>
      <dgm:t>
        <a:bodyPr/>
        <a:lstStyle/>
        <a:p>
          <a:endParaRPr lang="en-US"/>
        </a:p>
      </dgm:t>
    </dgm:pt>
    <dgm:pt modelId="{9F1C8E7F-574C-F14B-BC83-097A19A054A5}">
      <dgm:prSet phldrT="[Text]"/>
      <dgm:spPr/>
      <dgm:t>
        <a:bodyPr/>
        <a:lstStyle/>
        <a:p>
          <a:r>
            <a:rPr lang="en-US" dirty="0"/>
            <a:t>List Price</a:t>
          </a:r>
        </a:p>
      </dgm:t>
    </dgm:pt>
    <dgm:pt modelId="{C271F403-91FA-E743-A16E-3B59D96C4AFD}" type="parTrans" cxnId="{FD1B390D-A359-8E49-9B25-989E53F814E9}">
      <dgm:prSet/>
      <dgm:spPr/>
      <dgm:t>
        <a:bodyPr/>
        <a:lstStyle/>
        <a:p>
          <a:endParaRPr lang="en-US"/>
        </a:p>
      </dgm:t>
    </dgm:pt>
    <dgm:pt modelId="{9A29ADE8-E7DF-A444-A823-61745483E8F8}" type="sibTrans" cxnId="{FD1B390D-A359-8E49-9B25-989E53F814E9}">
      <dgm:prSet/>
      <dgm:spPr/>
      <dgm:t>
        <a:bodyPr/>
        <a:lstStyle/>
        <a:p>
          <a:endParaRPr lang="en-US"/>
        </a:p>
      </dgm:t>
    </dgm:pt>
    <dgm:pt modelId="{BF2FDE2E-4DCA-D34B-998D-A67DCB89954F}">
      <dgm:prSet phldrT="[Text]"/>
      <dgm:spPr/>
      <dgm:t>
        <a:bodyPr/>
        <a:lstStyle/>
        <a:p>
          <a:r>
            <a:rPr lang="en-US" dirty="0"/>
            <a:t>Discounts</a:t>
          </a:r>
        </a:p>
      </dgm:t>
    </dgm:pt>
    <dgm:pt modelId="{E39D69A8-1F75-3644-BC4E-B8DEBEE11D4F}" type="parTrans" cxnId="{DAA88316-CFBC-3A4E-825B-30A0D31F97CA}">
      <dgm:prSet/>
      <dgm:spPr/>
      <dgm:t>
        <a:bodyPr/>
        <a:lstStyle/>
        <a:p>
          <a:endParaRPr lang="en-US"/>
        </a:p>
      </dgm:t>
    </dgm:pt>
    <dgm:pt modelId="{325288CD-5307-7748-BAB8-27E3FC250A2A}" type="sibTrans" cxnId="{DAA88316-CFBC-3A4E-825B-30A0D31F97CA}">
      <dgm:prSet/>
      <dgm:spPr/>
      <dgm:t>
        <a:bodyPr/>
        <a:lstStyle/>
        <a:p>
          <a:endParaRPr lang="en-US"/>
        </a:p>
      </dgm:t>
    </dgm:pt>
    <dgm:pt modelId="{AE982102-42E8-8248-9383-7EE0DE3607F1}">
      <dgm:prSet phldrT="[Text]"/>
      <dgm:spPr/>
      <dgm:t>
        <a:bodyPr/>
        <a:lstStyle/>
        <a:p>
          <a:r>
            <a:rPr lang="en-US" dirty="0"/>
            <a:t>Place</a:t>
          </a:r>
        </a:p>
      </dgm:t>
    </dgm:pt>
    <dgm:pt modelId="{B5E0D4A9-EC5B-A641-B303-A7425732EF1C}" type="parTrans" cxnId="{052889F8-9C57-3443-B4FE-9BC3E394370A}">
      <dgm:prSet/>
      <dgm:spPr/>
      <dgm:t>
        <a:bodyPr/>
        <a:lstStyle/>
        <a:p>
          <a:endParaRPr lang="en-US"/>
        </a:p>
      </dgm:t>
    </dgm:pt>
    <dgm:pt modelId="{E7DF9EB6-E4BB-6543-862F-25222ACAED18}" type="sibTrans" cxnId="{052889F8-9C57-3443-B4FE-9BC3E394370A}">
      <dgm:prSet/>
      <dgm:spPr/>
      <dgm:t>
        <a:bodyPr/>
        <a:lstStyle/>
        <a:p>
          <a:endParaRPr lang="en-US"/>
        </a:p>
      </dgm:t>
    </dgm:pt>
    <dgm:pt modelId="{C110898A-A7C4-9243-B934-7DDF697CB1A9}">
      <dgm:prSet phldrT="[Text]"/>
      <dgm:spPr/>
      <dgm:t>
        <a:bodyPr/>
        <a:lstStyle/>
        <a:p>
          <a:r>
            <a:rPr lang="en-US" dirty="0"/>
            <a:t>Channel Members</a:t>
          </a:r>
        </a:p>
      </dgm:t>
    </dgm:pt>
    <dgm:pt modelId="{C9B5FEE0-1E1E-5343-91DC-BF8EE920ED57}" type="parTrans" cxnId="{2CADD13B-DB7E-974A-960A-F68056742F6A}">
      <dgm:prSet/>
      <dgm:spPr/>
      <dgm:t>
        <a:bodyPr/>
        <a:lstStyle/>
        <a:p>
          <a:endParaRPr lang="en-US"/>
        </a:p>
      </dgm:t>
    </dgm:pt>
    <dgm:pt modelId="{2020116D-4D25-5842-BDCE-481EDF6B02E9}" type="sibTrans" cxnId="{2CADD13B-DB7E-974A-960A-F68056742F6A}">
      <dgm:prSet/>
      <dgm:spPr/>
      <dgm:t>
        <a:bodyPr/>
        <a:lstStyle/>
        <a:p>
          <a:endParaRPr lang="en-US"/>
        </a:p>
      </dgm:t>
    </dgm:pt>
    <dgm:pt modelId="{BD7F3FC5-6B15-3D4E-A1AC-492CF64D605D}">
      <dgm:prSet phldrT="[Text]"/>
      <dgm:spPr/>
      <dgm:t>
        <a:bodyPr/>
        <a:lstStyle/>
        <a:p>
          <a:r>
            <a:rPr lang="en-US" dirty="0"/>
            <a:t>Promotion</a:t>
          </a:r>
        </a:p>
      </dgm:t>
    </dgm:pt>
    <dgm:pt modelId="{696C2AB5-2AB1-824E-B9F2-4D525A2C12E7}" type="parTrans" cxnId="{B423DF09-B900-364C-BCC7-593064B620EF}">
      <dgm:prSet/>
      <dgm:spPr/>
      <dgm:t>
        <a:bodyPr/>
        <a:lstStyle/>
        <a:p>
          <a:endParaRPr lang="en-US"/>
        </a:p>
      </dgm:t>
    </dgm:pt>
    <dgm:pt modelId="{BE5FB0C0-230C-3942-BD57-97E14AFEFF1E}" type="sibTrans" cxnId="{B423DF09-B900-364C-BCC7-593064B620EF}">
      <dgm:prSet/>
      <dgm:spPr/>
      <dgm:t>
        <a:bodyPr/>
        <a:lstStyle/>
        <a:p>
          <a:endParaRPr lang="en-US"/>
        </a:p>
      </dgm:t>
    </dgm:pt>
    <dgm:pt modelId="{818D0308-4FC3-3B4F-89C0-7C0CA0025D24}">
      <dgm:prSet phldrT="[Text]"/>
      <dgm:spPr/>
      <dgm:t>
        <a:bodyPr/>
        <a:lstStyle/>
        <a:p>
          <a:r>
            <a:rPr lang="en-US" dirty="0"/>
            <a:t>Appearance</a:t>
          </a:r>
        </a:p>
      </dgm:t>
    </dgm:pt>
    <dgm:pt modelId="{8098EA59-C055-1546-BCAE-716251D4A7CC}" type="parTrans" cxnId="{D1DC0B6B-F5AC-F54F-A3EA-4E706A34E1A1}">
      <dgm:prSet/>
      <dgm:spPr/>
      <dgm:t>
        <a:bodyPr/>
        <a:lstStyle/>
        <a:p>
          <a:endParaRPr lang="en-US"/>
        </a:p>
      </dgm:t>
    </dgm:pt>
    <dgm:pt modelId="{C2866608-1F05-5B44-93EA-8CFE3B1BDECE}" type="sibTrans" cxnId="{D1DC0B6B-F5AC-F54F-A3EA-4E706A34E1A1}">
      <dgm:prSet/>
      <dgm:spPr/>
      <dgm:t>
        <a:bodyPr/>
        <a:lstStyle/>
        <a:p>
          <a:endParaRPr lang="en-US"/>
        </a:p>
      </dgm:t>
    </dgm:pt>
    <dgm:pt modelId="{A7087F18-A3BA-8846-9675-8030A45DC38B}">
      <dgm:prSet phldrT="[Text]"/>
      <dgm:spPr/>
      <dgm:t>
        <a:bodyPr/>
        <a:lstStyle/>
        <a:p>
          <a:r>
            <a:rPr lang="en-US" dirty="0"/>
            <a:t>Quality</a:t>
          </a:r>
        </a:p>
      </dgm:t>
    </dgm:pt>
    <dgm:pt modelId="{3728C074-E495-3447-A77F-E97E5AE658B6}" type="parTrans" cxnId="{DE4C6787-B060-CF46-A81D-8AE01D33836A}">
      <dgm:prSet/>
      <dgm:spPr/>
      <dgm:t>
        <a:bodyPr/>
        <a:lstStyle/>
        <a:p>
          <a:endParaRPr lang="en-US"/>
        </a:p>
      </dgm:t>
    </dgm:pt>
    <dgm:pt modelId="{03C0545A-BE53-E147-B81E-8B2BE20820E1}" type="sibTrans" cxnId="{DE4C6787-B060-CF46-A81D-8AE01D33836A}">
      <dgm:prSet/>
      <dgm:spPr/>
      <dgm:t>
        <a:bodyPr/>
        <a:lstStyle/>
        <a:p>
          <a:endParaRPr lang="en-US"/>
        </a:p>
      </dgm:t>
    </dgm:pt>
    <dgm:pt modelId="{7EF833DB-841F-5647-90FE-F69D9E78E4C8}">
      <dgm:prSet phldrT="[Text]"/>
      <dgm:spPr/>
      <dgm:t>
        <a:bodyPr/>
        <a:lstStyle/>
        <a:p>
          <a:r>
            <a:rPr lang="en-US" dirty="0"/>
            <a:t>Brand</a:t>
          </a:r>
        </a:p>
      </dgm:t>
    </dgm:pt>
    <dgm:pt modelId="{D0FBBF07-418D-484C-831D-7596D5FFFE0E}" type="parTrans" cxnId="{D4BE63D5-FD29-5D49-9D96-AB0AFC78108C}">
      <dgm:prSet/>
      <dgm:spPr/>
      <dgm:t>
        <a:bodyPr/>
        <a:lstStyle/>
        <a:p>
          <a:endParaRPr lang="en-US"/>
        </a:p>
      </dgm:t>
    </dgm:pt>
    <dgm:pt modelId="{1395BF1C-636F-AD4D-B94B-8C44588C9928}" type="sibTrans" cxnId="{D4BE63D5-FD29-5D49-9D96-AB0AFC78108C}">
      <dgm:prSet/>
      <dgm:spPr/>
      <dgm:t>
        <a:bodyPr/>
        <a:lstStyle/>
        <a:p>
          <a:endParaRPr lang="en-US"/>
        </a:p>
      </dgm:t>
    </dgm:pt>
    <dgm:pt modelId="{44E7E9A2-BD21-114B-92EF-0B032A854169}">
      <dgm:prSet phldrT="[Text]"/>
      <dgm:spPr/>
      <dgm:t>
        <a:bodyPr/>
        <a:lstStyle/>
        <a:p>
          <a:r>
            <a:rPr lang="en-US" dirty="0"/>
            <a:t>Allowances</a:t>
          </a:r>
        </a:p>
      </dgm:t>
    </dgm:pt>
    <dgm:pt modelId="{62F89C06-3282-E44A-A2B7-D6C3C251E966}" type="parTrans" cxnId="{4603CD86-973F-3345-A82B-7DD133E3007C}">
      <dgm:prSet/>
      <dgm:spPr/>
      <dgm:t>
        <a:bodyPr/>
        <a:lstStyle/>
        <a:p>
          <a:endParaRPr lang="en-US"/>
        </a:p>
      </dgm:t>
    </dgm:pt>
    <dgm:pt modelId="{B901FF91-2179-3349-A742-18CD2E311E12}" type="sibTrans" cxnId="{4603CD86-973F-3345-A82B-7DD133E3007C}">
      <dgm:prSet/>
      <dgm:spPr/>
      <dgm:t>
        <a:bodyPr/>
        <a:lstStyle/>
        <a:p>
          <a:endParaRPr lang="en-US"/>
        </a:p>
      </dgm:t>
    </dgm:pt>
    <dgm:pt modelId="{6856BDC5-B1C8-B047-9430-459E22DD580A}">
      <dgm:prSet phldrT="[Text]"/>
      <dgm:spPr/>
      <dgm:t>
        <a:bodyPr/>
        <a:lstStyle/>
        <a:p>
          <a:r>
            <a:rPr lang="en-US" dirty="0"/>
            <a:t>Financing</a:t>
          </a:r>
        </a:p>
      </dgm:t>
    </dgm:pt>
    <dgm:pt modelId="{0E1442EC-C6B1-594A-9B55-12154F9E9E4B}" type="parTrans" cxnId="{56796200-6EFB-164D-9F52-891C17D6B2A6}">
      <dgm:prSet/>
      <dgm:spPr/>
      <dgm:t>
        <a:bodyPr/>
        <a:lstStyle/>
        <a:p>
          <a:endParaRPr lang="en-US"/>
        </a:p>
      </dgm:t>
    </dgm:pt>
    <dgm:pt modelId="{75C5EE3C-1637-3449-8811-1FBD1BACE51B}" type="sibTrans" cxnId="{56796200-6EFB-164D-9F52-891C17D6B2A6}">
      <dgm:prSet/>
      <dgm:spPr/>
      <dgm:t>
        <a:bodyPr/>
        <a:lstStyle/>
        <a:p>
          <a:endParaRPr lang="en-US"/>
        </a:p>
      </dgm:t>
    </dgm:pt>
    <dgm:pt modelId="{B1AA9BC0-0057-6A4A-B5B7-9E60F1F8759C}">
      <dgm:prSet phldrT="[Text]"/>
      <dgm:spPr/>
      <dgm:t>
        <a:bodyPr/>
        <a:lstStyle/>
        <a:p>
          <a:r>
            <a:rPr lang="en-US" dirty="0"/>
            <a:t>Logistics</a:t>
          </a:r>
        </a:p>
      </dgm:t>
    </dgm:pt>
    <dgm:pt modelId="{C975AB9F-8A06-6840-AB06-0E6A9069B892}" type="parTrans" cxnId="{35A4E2A2-62A4-5840-8DB9-48D8A05B0CD0}">
      <dgm:prSet/>
      <dgm:spPr/>
      <dgm:t>
        <a:bodyPr/>
        <a:lstStyle/>
        <a:p>
          <a:endParaRPr lang="en-US"/>
        </a:p>
      </dgm:t>
    </dgm:pt>
    <dgm:pt modelId="{9A0ED195-3554-8A46-A1E1-F47376E846EC}" type="sibTrans" cxnId="{35A4E2A2-62A4-5840-8DB9-48D8A05B0CD0}">
      <dgm:prSet/>
      <dgm:spPr/>
      <dgm:t>
        <a:bodyPr/>
        <a:lstStyle/>
        <a:p>
          <a:endParaRPr lang="en-US"/>
        </a:p>
      </dgm:t>
    </dgm:pt>
    <dgm:pt modelId="{5563EF1D-A3DC-7D4D-A6B2-96ABCA2308AF}">
      <dgm:prSet phldrT="[Text]"/>
      <dgm:spPr/>
      <dgm:t>
        <a:bodyPr/>
        <a:lstStyle/>
        <a:p>
          <a:r>
            <a:rPr lang="en-US" dirty="0"/>
            <a:t>Coverage</a:t>
          </a:r>
        </a:p>
      </dgm:t>
    </dgm:pt>
    <dgm:pt modelId="{4F9C7B18-DE1F-0C4F-A3A7-691015A58E6E}" type="parTrans" cxnId="{40EABD17-930E-1E49-8D02-37769468F1A3}">
      <dgm:prSet/>
      <dgm:spPr/>
      <dgm:t>
        <a:bodyPr/>
        <a:lstStyle/>
        <a:p>
          <a:endParaRPr lang="en-US"/>
        </a:p>
      </dgm:t>
    </dgm:pt>
    <dgm:pt modelId="{D66AA545-E2CE-0148-95A8-8DB139983B53}" type="sibTrans" cxnId="{40EABD17-930E-1E49-8D02-37769468F1A3}">
      <dgm:prSet/>
      <dgm:spPr/>
      <dgm:t>
        <a:bodyPr/>
        <a:lstStyle/>
        <a:p>
          <a:endParaRPr lang="en-US"/>
        </a:p>
      </dgm:t>
    </dgm:pt>
    <dgm:pt modelId="{C764C335-5852-7547-A629-3D5EB6B39794}">
      <dgm:prSet phldrT="[Text]"/>
      <dgm:spPr/>
      <dgm:t>
        <a:bodyPr/>
        <a:lstStyle/>
        <a:p>
          <a:r>
            <a:rPr lang="en-US" dirty="0"/>
            <a:t>Advertising</a:t>
          </a:r>
        </a:p>
      </dgm:t>
    </dgm:pt>
    <dgm:pt modelId="{2C628DAA-5A96-1946-BD7A-F5EEDACBFADD}" type="parTrans" cxnId="{A1994D1C-049D-7944-8FC8-EFA4C449D552}">
      <dgm:prSet/>
      <dgm:spPr/>
      <dgm:t>
        <a:bodyPr/>
        <a:lstStyle/>
        <a:p>
          <a:endParaRPr lang="en-US"/>
        </a:p>
      </dgm:t>
    </dgm:pt>
    <dgm:pt modelId="{47B102E3-46F5-2F49-AA48-A70688C015D7}" type="sibTrans" cxnId="{A1994D1C-049D-7944-8FC8-EFA4C449D552}">
      <dgm:prSet/>
      <dgm:spPr/>
      <dgm:t>
        <a:bodyPr/>
        <a:lstStyle/>
        <a:p>
          <a:endParaRPr lang="en-US"/>
        </a:p>
      </dgm:t>
    </dgm:pt>
    <dgm:pt modelId="{A64A65DA-D31E-3548-9600-0E162134612B}">
      <dgm:prSet phldrT="[Text]"/>
      <dgm:spPr/>
      <dgm:t>
        <a:bodyPr/>
        <a:lstStyle/>
        <a:p>
          <a:r>
            <a:rPr lang="en-US" dirty="0"/>
            <a:t>Personal selling</a:t>
          </a:r>
        </a:p>
      </dgm:t>
    </dgm:pt>
    <dgm:pt modelId="{72D6341E-EBFD-3E45-8C36-A368B64B2489}" type="parTrans" cxnId="{1219809C-D520-474A-805B-D5954A7B09A5}">
      <dgm:prSet/>
      <dgm:spPr/>
      <dgm:t>
        <a:bodyPr/>
        <a:lstStyle/>
        <a:p>
          <a:endParaRPr lang="en-US"/>
        </a:p>
      </dgm:t>
    </dgm:pt>
    <dgm:pt modelId="{36CD3C58-58D2-0B44-8B3F-F0D1194B47DB}" type="sibTrans" cxnId="{1219809C-D520-474A-805B-D5954A7B09A5}">
      <dgm:prSet/>
      <dgm:spPr/>
      <dgm:t>
        <a:bodyPr/>
        <a:lstStyle/>
        <a:p>
          <a:endParaRPr lang="en-US"/>
        </a:p>
      </dgm:t>
    </dgm:pt>
    <dgm:pt modelId="{343E7C4F-F106-6246-BF23-B160150853FA}">
      <dgm:prSet phldrT="[Text]"/>
      <dgm:spPr/>
      <dgm:t>
        <a:bodyPr/>
        <a:lstStyle/>
        <a:p>
          <a:r>
            <a:rPr lang="en-US" dirty="0"/>
            <a:t>Public relations</a:t>
          </a:r>
        </a:p>
      </dgm:t>
    </dgm:pt>
    <dgm:pt modelId="{7170F22A-6D4A-C642-A824-93B26FE8AC86}" type="parTrans" cxnId="{6AD96E46-165F-3E46-B686-A0E56207D57B}">
      <dgm:prSet/>
      <dgm:spPr/>
      <dgm:t>
        <a:bodyPr/>
        <a:lstStyle/>
        <a:p>
          <a:endParaRPr lang="en-US"/>
        </a:p>
      </dgm:t>
    </dgm:pt>
    <dgm:pt modelId="{261AB206-407C-F948-B1A9-BF948FBF1D20}" type="sibTrans" cxnId="{6AD96E46-165F-3E46-B686-A0E56207D57B}">
      <dgm:prSet/>
      <dgm:spPr/>
      <dgm:t>
        <a:bodyPr/>
        <a:lstStyle/>
        <a:p>
          <a:endParaRPr lang="en-US"/>
        </a:p>
      </dgm:t>
    </dgm:pt>
    <dgm:pt modelId="{BBDF6FAF-0928-1B45-9ECB-C767D725D18B}">
      <dgm:prSet phldrT="[Text]"/>
      <dgm:spPr/>
      <dgm:t>
        <a:bodyPr/>
        <a:lstStyle/>
        <a:p>
          <a:r>
            <a:rPr lang="en-US" dirty="0"/>
            <a:t>Media</a:t>
          </a:r>
        </a:p>
      </dgm:t>
    </dgm:pt>
    <dgm:pt modelId="{22AFB4BB-256A-3842-A4D7-6572E83F218E}" type="parTrans" cxnId="{AB8083C8-7416-0A49-805C-BF559CCF3269}">
      <dgm:prSet/>
      <dgm:spPr/>
      <dgm:t>
        <a:bodyPr/>
        <a:lstStyle/>
        <a:p>
          <a:endParaRPr lang="en-US"/>
        </a:p>
      </dgm:t>
    </dgm:pt>
    <dgm:pt modelId="{55599ADC-D4A7-C64C-BA04-4365BFAA0F9B}" type="sibTrans" cxnId="{AB8083C8-7416-0A49-805C-BF559CCF3269}">
      <dgm:prSet/>
      <dgm:spPr/>
      <dgm:t>
        <a:bodyPr/>
        <a:lstStyle/>
        <a:p>
          <a:endParaRPr lang="en-US"/>
        </a:p>
      </dgm:t>
    </dgm:pt>
    <dgm:pt modelId="{688B80E3-3991-FF42-89DE-A33E7D9C61EC}">
      <dgm:prSet phldrT="[Text]"/>
      <dgm:spPr/>
      <dgm:t>
        <a:bodyPr/>
        <a:lstStyle/>
        <a:p>
          <a:r>
            <a:rPr lang="en-US" dirty="0"/>
            <a:t>Budget</a:t>
          </a:r>
        </a:p>
      </dgm:t>
    </dgm:pt>
    <dgm:pt modelId="{8DC0F3E0-6E1E-C147-BA37-F678CBBAF589}" type="parTrans" cxnId="{AF053D62-C825-B843-976F-28F3D4383D39}">
      <dgm:prSet/>
      <dgm:spPr/>
      <dgm:t>
        <a:bodyPr/>
        <a:lstStyle/>
        <a:p>
          <a:endParaRPr lang="en-US"/>
        </a:p>
      </dgm:t>
    </dgm:pt>
    <dgm:pt modelId="{8405FEC0-15A6-E048-B6F2-E9678B465547}" type="sibTrans" cxnId="{AF053D62-C825-B843-976F-28F3D4383D39}">
      <dgm:prSet/>
      <dgm:spPr/>
      <dgm:t>
        <a:bodyPr/>
        <a:lstStyle/>
        <a:p>
          <a:endParaRPr lang="en-US"/>
        </a:p>
      </dgm:t>
    </dgm:pt>
    <dgm:pt modelId="{910C33CF-425F-8149-9F8C-D13F3440C359}" type="pres">
      <dgm:prSet presAssocID="{53DDCF6F-DB76-7E4E-9FF6-F3E2F5467A34}" presName="theList" presStyleCnt="0">
        <dgm:presLayoutVars>
          <dgm:dir/>
          <dgm:animLvl val="lvl"/>
          <dgm:resizeHandles val="exact"/>
        </dgm:presLayoutVars>
      </dgm:prSet>
      <dgm:spPr/>
    </dgm:pt>
    <dgm:pt modelId="{6152F3BA-7DFE-EA48-A96B-F3B42AA0E3A5}" type="pres">
      <dgm:prSet presAssocID="{E26B9C37-F073-E342-BAF8-8A9C68C1813E}" presName="compNode" presStyleCnt="0"/>
      <dgm:spPr/>
    </dgm:pt>
    <dgm:pt modelId="{5D104C92-F9FF-294D-8354-D5BD4A571CE6}" type="pres">
      <dgm:prSet presAssocID="{E26B9C37-F073-E342-BAF8-8A9C68C1813E}" presName="aNode" presStyleLbl="bgShp" presStyleIdx="0" presStyleCnt="4" custLinFactNeighborY="353"/>
      <dgm:spPr/>
    </dgm:pt>
    <dgm:pt modelId="{B490C1A3-97F4-E243-835A-DC84C1530888}" type="pres">
      <dgm:prSet presAssocID="{E26B9C37-F073-E342-BAF8-8A9C68C1813E}" presName="textNode" presStyleLbl="bgShp" presStyleIdx="0" presStyleCnt="4"/>
      <dgm:spPr/>
    </dgm:pt>
    <dgm:pt modelId="{80D0D4C6-4B03-D740-8DD6-256CB25E5408}" type="pres">
      <dgm:prSet presAssocID="{E26B9C37-F073-E342-BAF8-8A9C68C1813E}" presName="compChildNode" presStyleCnt="0"/>
      <dgm:spPr/>
    </dgm:pt>
    <dgm:pt modelId="{A8628CC3-EE61-C546-8D3A-1102A4A00804}" type="pres">
      <dgm:prSet presAssocID="{E26B9C37-F073-E342-BAF8-8A9C68C1813E}" presName="theInnerList" presStyleCnt="0"/>
      <dgm:spPr/>
    </dgm:pt>
    <dgm:pt modelId="{88C02BA5-E345-594A-946F-1F8CFF3E46BA}" type="pres">
      <dgm:prSet presAssocID="{D65E70F5-D0A7-B442-A648-2A2FB348F7E8}" presName="childNode" presStyleLbl="node1" presStyleIdx="0" presStyleCnt="17">
        <dgm:presLayoutVars>
          <dgm:bulletEnabled val="1"/>
        </dgm:presLayoutVars>
      </dgm:prSet>
      <dgm:spPr/>
    </dgm:pt>
    <dgm:pt modelId="{1A19C886-F448-1F47-B14A-FAA08F762937}" type="pres">
      <dgm:prSet presAssocID="{D65E70F5-D0A7-B442-A648-2A2FB348F7E8}" presName="aSpace2" presStyleCnt="0"/>
      <dgm:spPr/>
    </dgm:pt>
    <dgm:pt modelId="{ABFE152F-D56E-EF4D-82B3-4398D3F8E01C}" type="pres">
      <dgm:prSet presAssocID="{818D0308-4FC3-3B4F-89C0-7C0CA0025D24}" presName="childNode" presStyleLbl="node1" presStyleIdx="1" presStyleCnt="17">
        <dgm:presLayoutVars>
          <dgm:bulletEnabled val="1"/>
        </dgm:presLayoutVars>
      </dgm:prSet>
      <dgm:spPr/>
    </dgm:pt>
    <dgm:pt modelId="{BCA665D2-71A9-1B49-89BF-C4AC82A172B3}" type="pres">
      <dgm:prSet presAssocID="{818D0308-4FC3-3B4F-89C0-7C0CA0025D24}" presName="aSpace2" presStyleCnt="0"/>
      <dgm:spPr/>
    </dgm:pt>
    <dgm:pt modelId="{E05D2914-A6FA-5E4C-B4CF-F33B8D031903}" type="pres">
      <dgm:prSet presAssocID="{A7087F18-A3BA-8846-9675-8030A45DC38B}" presName="childNode" presStyleLbl="node1" presStyleIdx="2" presStyleCnt="17">
        <dgm:presLayoutVars>
          <dgm:bulletEnabled val="1"/>
        </dgm:presLayoutVars>
      </dgm:prSet>
      <dgm:spPr/>
    </dgm:pt>
    <dgm:pt modelId="{EE74B4C4-0EBD-CA41-99F0-9A0F5BBFF391}" type="pres">
      <dgm:prSet presAssocID="{A7087F18-A3BA-8846-9675-8030A45DC38B}" presName="aSpace2" presStyleCnt="0"/>
      <dgm:spPr/>
    </dgm:pt>
    <dgm:pt modelId="{7C90D2A8-89C5-1740-81BD-E2820613B661}" type="pres">
      <dgm:prSet presAssocID="{9FE04E58-907F-0E43-8316-9C7430457B96}" presName="childNode" presStyleLbl="node1" presStyleIdx="3" presStyleCnt="17">
        <dgm:presLayoutVars>
          <dgm:bulletEnabled val="1"/>
        </dgm:presLayoutVars>
      </dgm:prSet>
      <dgm:spPr/>
    </dgm:pt>
    <dgm:pt modelId="{32147C80-50FF-9145-B600-58130593FABA}" type="pres">
      <dgm:prSet presAssocID="{9FE04E58-907F-0E43-8316-9C7430457B96}" presName="aSpace2" presStyleCnt="0"/>
      <dgm:spPr/>
    </dgm:pt>
    <dgm:pt modelId="{3179EE2F-402E-AD49-B2B1-4179F296E392}" type="pres">
      <dgm:prSet presAssocID="{7EF833DB-841F-5647-90FE-F69D9E78E4C8}" presName="childNode" presStyleLbl="node1" presStyleIdx="4" presStyleCnt="17">
        <dgm:presLayoutVars>
          <dgm:bulletEnabled val="1"/>
        </dgm:presLayoutVars>
      </dgm:prSet>
      <dgm:spPr/>
    </dgm:pt>
    <dgm:pt modelId="{B82A698F-FBBC-A349-88F9-DBD88ACD8BB7}" type="pres">
      <dgm:prSet presAssocID="{E26B9C37-F073-E342-BAF8-8A9C68C1813E}" presName="aSpace" presStyleCnt="0"/>
      <dgm:spPr/>
    </dgm:pt>
    <dgm:pt modelId="{CC7FA332-25D8-884E-AFE6-95962D375765}" type="pres">
      <dgm:prSet presAssocID="{34D14BA0-C7AB-314E-A2C9-1183AAC69E0C}" presName="compNode" presStyleCnt="0"/>
      <dgm:spPr/>
    </dgm:pt>
    <dgm:pt modelId="{9BB9A73C-35BA-7049-857E-002185B07DED}" type="pres">
      <dgm:prSet presAssocID="{34D14BA0-C7AB-314E-A2C9-1183AAC69E0C}" presName="aNode" presStyleLbl="bgShp" presStyleIdx="1" presStyleCnt="4"/>
      <dgm:spPr/>
    </dgm:pt>
    <dgm:pt modelId="{8AD81A26-04C1-024C-8A98-B3300B6C85D6}" type="pres">
      <dgm:prSet presAssocID="{34D14BA0-C7AB-314E-A2C9-1183AAC69E0C}" presName="textNode" presStyleLbl="bgShp" presStyleIdx="1" presStyleCnt="4"/>
      <dgm:spPr/>
    </dgm:pt>
    <dgm:pt modelId="{1354B1C4-D35E-CD43-9297-0B4FA8485423}" type="pres">
      <dgm:prSet presAssocID="{34D14BA0-C7AB-314E-A2C9-1183AAC69E0C}" presName="compChildNode" presStyleCnt="0"/>
      <dgm:spPr/>
    </dgm:pt>
    <dgm:pt modelId="{F5AC9093-E136-7241-8EFF-A2EDB6EFB560}" type="pres">
      <dgm:prSet presAssocID="{34D14BA0-C7AB-314E-A2C9-1183AAC69E0C}" presName="theInnerList" presStyleCnt="0"/>
      <dgm:spPr/>
    </dgm:pt>
    <dgm:pt modelId="{D28946DB-06DC-F545-8E2B-FB511D489B29}" type="pres">
      <dgm:prSet presAssocID="{9F1C8E7F-574C-F14B-BC83-097A19A054A5}" presName="childNode" presStyleLbl="node1" presStyleIdx="5" presStyleCnt="17">
        <dgm:presLayoutVars>
          <dgm:bulletEnabled val="1"/>
        </dgm:presLayoutVars>
      </dgm:prSet>
      <dgm:spPr/>
    </dgm:pt>
    <dgm:pt modelId="{840F5965-5113-0A44-ADFF-7B8E1A4AA564}" type="pres">
      <dgm:prSet presAssocID="{9F1C8E7F-574C-F14B-BC83-097A19A054A5}" presName="aSpace2" presStyleCnt="0"/>
      <dgm:spPr/>
    </dgm:pt>
    <dgm:pt modelId="{706B71C0-EA1C-C843-A3EA-D09129A8D7D6}" type="pres">
      <dgm:prSet presAssocID="{BF2FDE2E-4DCA-D34B-998D-A67DCB89954F}" presName="childNode" presStyleLbl="node1" presStyleIdx="6" presStyleCnt="17">
        <dgm:presLayoutVars>
          <dgm:bulletEnabled val="1"/>
        </dgm:presLayoutVars>
      </dgm:prSet>
      <dgm:spPr/>
    </dgm:pt>
    <dgm:pt modelId="{645E8690-3E52-2E4C-A17F-8EAEA0A31CF4}" type="pres">
      <dgm:prSet presAssocID="{BF2FDE2E-4DCA-D34B-998D-A67DCB89954F}" presName="aSpace2" presStyleCnt="0"/>
      <dgm:spPr/>
    </dgm:pt>
    <dgm:pt modelId="{30216872-34E2-ED46-819D-3122D21B6821}" type="pres">
      <dgm:prSet presAssocID="{44E7E9A2-BD21-114B-92EF-0B032A854169}" presName="childNode" presStyleLbl="node1" presStyleIdx="7" presStyleCnt="17">
        <dgm:presLayoutVars>
          <dgm:bulletEnabled val="1"/>
        </dgm:presLayoutVars>
      </dgm:prSet>
      <dgm:spPr/>
    </dgm:pt>
    <dgm:pt modelId="{27200EB4-C3BA-0E4D-AF86-944BE897633C}" type="pres">
      <dgm:prSet presAssocID="{44E7E9A2-BD21-114B-92EF-0B032A854169}" presName="aSpace2" presStyleCnt="0"/>
      <dgm:spPr/>
    </dgm:pt>
    <dgm:pt modelId="{8F09BDF9-2056-424F-A6CB-28FA0A63F431}" type="pres">
      <dgm:prSet presAssocID="{6856BDC5-B1C8-B047-9430-459E22DD580A}" presName="childNode" presStyleLbl="node1" presStyleIdx="8" presStyleCnt="17">
        <dgm:presLayoutVars>
          <dgm:bulletEnabled val="1"/>
        </dgm:presLayoutVars>
      </dgm:prSet>
      <dgm:spPr/>
    </dgm:pt>
    <dgm:pt modelId="{E80C08CC-4A86-3B41-8D37-51919DBC3C86}" type="pres">
      <dgm:prSet presAssocID="{34D14BA0-C7AB-314E-A2C9-1183AAC69E0C}" presName="aSpace" presStyleCnt="0"/>
      <dgm:spPr/>
    </dgm:pt>
    <dgm:pt modelId="{D78A9EC9-CDD5-3741-A470-15539066C4CE}" type="pres">
      <dgm:prSet presAssocID="{AE982102-42E8-8248-9383-7EE0DE3607F1}" presName="compNode" presStyleCnt="0"/>
      <dgm:spPr/>
    </dgm:pt>
    <dgm:pt modelId="{9214D59D-AA40-1C41-B563-0D1C35474022}" type="pres">
      <dgm:prSet presAssocID="{AE982102-42E8-8248-9383-7EE0DE3607F1}" presName="aNode" presStyleLbl="bgShp" presStyleIdx="2" presStyleCnt="4"/>
      <dgm:spPr/>
    </dgm:pt>
    <dgm:pt modelId="{00034A71-7337-EA46-B041-0076885D3778}" type="pres">
      <dgm:prSet presAssocID="{AE982102-42E8-8248-9383-7EE0DE3607F1}" presName="textNode" presStyleLbl="bgShp" presStyleIdx="2" presStyleCnt="4"/>
      <dgm:spPr/>
    </dgm:pt>
    <dgm:pt modelId="{076261B0-A418-7C41-85EE-C89E751BCC77}" type="pres">
      <dgm:prSet presAssocID="{AE982102-42E8-8248-9383-7EE0DE3607F1}" presName="compChildNode" presStyleCnt="0"/>
      <dgm:spPr/>
    </dgm:pt>
    <dgm:pt modelId="{3607E8C7-C89C-F149-9E05-CF8901B2C5AD}" type="pres">
      <dgm:prSet presAssocID="{AE982102-42E8-8248-9383-7EE0DE3607F1}" presName="theInnerList" presStyleCnt="0"/>
      <dgm:spPr/>
    </dgm:pt>
    <dgm:pt modelId="{45E7904B-5A7B-EB40-8899-DCF4758424F0}" type="pres">
      <dgm:prSet presAssocID="{C110898A-A7C4-9243-B934-7DDF697CB1A9}" presName="childNode" presStyleLbl="node1" presStyleIdx="9" presStyleCnt="17">
        <dgm:presLayoutVars>
          <dgm:bulletEnabled val="1"/>
        </dgm:presLayoutVars>
      </dgm:prSet>
      <dgm:spPr/>
    </dgm:pt>
    <dgm:pt modelId="{7756CF7F-CC35-4743-A94E-A0224BEF5651}" type="pres">
      <dgm:prSet presAssocID="{C110898A-A7C4-9243-B934-7DDF697CB1A9}" presName="aSpace2" presStyleCnt="0"/>
      <dgm:spPr/>
    </dgm:pt>
    <dgm:pt modelId="{2E451899-49FA-AD4A-A8CE-E2A43FA4C77D}" type="pres">
      <dgm:prSet presAssocID="{B1AA9BC0-0057-6A4A-B5B7-9E60F1F8759C}" presName="childNode" presStyleLbl="node1" presStyleIdx="10" presStyleCnt="17">
        <dgm:presLayoutVars>
          <dgm:bulletEnabled val="1"/>
        </dgm:presLayoutVars>
      </dgm:prSet>
      <dgm:spPr/>
    </dgm:pt>
    <dgm:pt modelId="{D0C10730-5EE8-9948-B31D-DEDE5A68A788}" type="pres">
      <dgm:prSet presAssocID="{B1AA9BC0-0057-6A4A-B5B7-9E60F1F8759C}" presName="aSpace2" presStyleCnt="0"/>
      <dgm:spPr/>
    </dgm:pt>
    <dgm:pt modelId="{719C7E7F-D1C6-B942-8C1E-B35CE393B29A}" type="pres">
      <dgm:prSet presAssocID="{5563EF1D-A3DC-7D4D-A6B2-96ABCA2308AF}" presName="childNode" presStyleLbl="node1" presStyleIdx="11" presStyleCnt="17">
        <dgm:presLayoutVars>
          <dgm:bulletEnabled val="1"/>
        </dgm:presLayoutVars>
      </dgm:prSet>
      <dgm:spPr/>
    </dgm:pt>
    <dgm:pt modelId="{559C7A4E-5006-BB4B-96A6-3F7BFE272912}" type="pres">
      <dgm:prSet presAssocID="{AE982102-42E8-8248-9383-7EE0DE3607F1}" presName="aSpace" presStyleCnt="0"/>
      <dgm:spPr/>
    </dgm:pt>
    <dgm:pt modelId="{B12745C1-58B5-B84C-8AE6-741EABDB576D}" type="pres">
      <dgm:prSet presAssocID="{BD7F3FC5-6B15-3D4E-A1AC-492CF64D605D}" presName="compNode" presStyleCnt="0"/>
      <dgm:spPr/>
    </dgm:pt>
    <dgm:pt modelId="{E96DFEE6-6236-A047-8E56-CC4F01DA8226}" type="pres">
      <dgm:prSet presAssocID="{BD7F3FC5-6B15-3D4E-A1AC-492CF64D605D}" presName="aNode" presStyleLbl="bgShp" presStyleIdx="3" presStyleCnt="4"/>
      <dgm:spPr/>
    </dgm:pt>
    <dgm:pt modelId="{396A47AE-2C7D-D14C-B0CE-B2FAA5D192D1}" type="pres">
      <dgm:prSet presAssocID="{BD7F3FC5-6B15-3D4E-A1AC-492CF64D605D}" presName="textNode" presStyleLbl="bgShp" presStyleIdx="3" presStyleCnt="4"/>
      <dgm:spPr/>
    </dgm:pt>
    <dgm:pt modelId="{491FBC7A-CA23-D140-8A09-C3AB088FB61A}" type="pres">
      <dgm:prSet presAssocID="{BD7F3FC5-6B15-3D4E-A1AC-492CF64D605D}" presName="compChildNode" presStyleCnt="0"/>
      <dgm:spPr/>
    </dgm:pt>
    <dgm:pt modelId="{0F59FDA7-439B-7044-8662-81F68AD6A8A2}" type="pres">
      <dgm:prSet presAssocID="{BD7F3FC5-6B15-3D4E-A1AC-492CF64D605D}" presName="theInnerList" presStyleCnt="0"/>
      <dgm:spPr/>
    </dgm:pt>
    <dgm:pt modelId="{0C243934-5CAE-4647-BCDA-F5015943FAFB}" type="pres">
      <dgm:prSet presAssocID="{C764C335-5852-7547-A629-3D5EB6B39794}" presName="childNode" presStyleLbl="node1" presStyleIdx="12" presStyleCnt="17">
        <dgm:presLayoutVars>
          <dgm:bulletEnabled val="1"/>
        </dgm:presLayoutVars>
      </dgm:prSet>
      <dgm:spPr/>
    </dgm:pt>
    <dgm:pt modelId="{2AC12F96-58AC-264E-ABDA-D342CA1C6929}" type="pres">
      <dgm:prSet presAssocID="{C764C335-5852-7547-A629-3D5EB6B39794}" presName="aSpace2" presStyleCnt="0"/>
      <dgm:spPr/>
    </dgm:pt>
    <dgm:pt modelId="{C2FF5451-55D7-AB4C-BA47-1C01E69AF3AF}" type="pres">
      <dgm:prSet presAssocID="{A64A65DA-D31E-3548-9600-0E162134612B}" presName="childNode" presStyleLbl="node1" presStyleIdx="13" presStyleCnt="17">
        <dgm:presLayoutVars>
          <dgm:bulletEnabled val="1"/>
        </dgm:presLayoutVars>
      </dgm:prSet>
      <dgm:spPr/>
    </dgm:pt>
    <dgm:pt modelId="{759A1B20-C83B-544F-82E2-791A3700D752}" type="pres">
      <dgm:prSet presAssocID="{A64A65DA-D31E-3548-9600-0E162134612B}" presName="aSpace2" presStyleCnt="0"/>
      <dgm:spPr/>
    </dgm:pt>
    <dgm:pt modelId="{88C676F0-DE4F-CC4A-8F35-58CBC7D2425D}" type="pres">
      <dgm:prSet presAssocID="{343E7C4F-F106-6246-BF23-B160150853FA}" presName="childNode" presStyleLbl="node1" presStyleIdx="14" presStyleCnt="17">
        <dgm:presLayoutVars>
          <dgm:bulletEnabled val="1"/>
        </dgm:presLayoutVars>
      </dgm:prSet>
      <dgm:spPr/>
    </dgm:pt>
    <dgm:pt modelId="{56108879-E296-D949-9765-11678305F786}" type="pres">
      <dgm:prSet presAssocID="{343E7C4F-F106-6246-BF23-B160150853FA}" presName="aSpace2" presStyleCnt="0"/>
      <dgm:spPr/>
    </dgm:pt>
    <dgm:pt modelId="{D907A170-2D9B-0044-B737-F892658E68C8}" type="pres">
      <dgm:prSet presAssocID="{BBDF6FAF-0928-1B45-9ECB-C767D725D18B}" presName="childNode" presStyleLbl="node1" presStyleIdx="15" presStyleCnt="17">
        <dgm:presLayoutVars>
          <dgm:bulletEnabled val="1"/>
        </dgm:presLayoutVars>
      </dgm:prSet>
      <dgm:spPr/>
    </dgm:pt>
    <dgm:pt modelId="{34DE1266-3B2E-5845-9953-014D454D255A}" type="pres">
      <dgm:prSet presAssocID="{BBDF6FAF-0928-1B45-9ECB-C767D725D18B}" presName="aSpace2" presStyleCnt="0"/>
      <dgm:spPr/>
    </dgm:pt>
    <dgm:pt modelId="{74D04ED3-9AE2-2A40-A937-D402532FDBFB}" type="pres">
      <dgm:prSet presAssocID="{688B80E3-3991-FF42-89DE-A33E7D9C61EC}" presName="childNode" presStyleLbl="node1" presStyleIdx="16" presStyleCnt="17">
        <dgm:presLayoutVars>
          <dgm:bulletEnabled val="1"/>
        </dgm:presLayoutVars>
      </dgm:prSet>
      <dgm:spPr/>
    </dgm:pt>
  </dgm:ptLst>
  <dgm:cxnLst>
    <dgm:cxn modelId="{AF053D62-C825-B843-976F-28F3D4383D39}" srcId="{BD7F3FC5-6B15-3D4E-A1AC-492CF64D605D}" destId="{688B80E3-3991-FF42-89DE-A33E7D9C61EC}" srcOrd="4" destOrd="0" parTransId="{8DC0F3E0-6E1E-C147-BA37-F678CBBAF589}" sibTransId="{8405FEC0-15A6-E048-B6F2-E9678B465547}"/>
    <dgm:cxn modelId="{078FFFD1-02A5-C047-82CB-F3E9E5A8610D}" type="presOf" srcId="{A64A65DA-D31E-3548-9600-0E162134612B}" destId="{C2FF5451-55D7-AB4C-BA47-1C01E69AF3AF}" srcOrd="0" destOrd="0" presId="urn:microsoft.com/office/officeart/2005/8/layout/lProcess2"/>
    <dgm:cxn modelId="{DEF2F75B-DFC3-914B-9A08-DB099720BEA1}" srcId="{E26B9C37-F073-E342-BAF8-8A9C68C1813E}" destId="{D65E70F5-D0A7-B442-A648-2A2FB348F7E8}" srcOrd="0" destOrd="0" parTransId="{D6A90BDD-890D-E744-9489-E928FB92FDDC}" sibTransId="{69FA094E-2404-6840-BDC4-E5E95F49A8A7}"/>
    <dgm:cxn modelId="{C45F2B11-CA11-AF47-85D1-1C0C7C29B2B5}" type="presOf" srcId="{44E7E9A2-BD21-114B-92EF-0B032A854169}" destId="{30216872-34E2-ED46-819D-3122D21B6821}" srcOrd="0" destOrd="0" presId="urn:microsoft.com/office/officeart/2005/8/layout/lProcess2"/>
    <dgm:cxn modelId="{61E8A76D-8813-7047-AEE0-B2A887D82945}" type="presOf" srcId="{BBDF6FAF-0928-1B45-9ECB-C767D725D18B}" destId="{D907A170-2D9B-0044-B737-F892658E68C8}" srcOrd="0" destOrd="0" presId="urn:microsoft.com/office/officeart/2005/8/layout/lProcess2"/>
    <dgm:cxn modelId="{DE4C6787-B060-CF46-A81D-8AE01D33836A}" srcId="{E26B9C37-F073-E342-BAF8-8A9C68C1813E}" destId="{A7087F18-A3BA-8846-9675-8030A45DC38B}" srcOrd="2" destOrd="0" parTransId="{3728C074-E495-3447-A77F-E97E5AE658B6}" sibTransId="{03C0545A-BE53-E147-B81E-8B2BE20820E1}"/>
    <dgm:cxn modelId="{241B7C9D-D107-8145-9BD3-9BCB792DE5C3}" type="presOf" srcId="{6856BDC5-B1C8-B047-9430-459E22DD580A}" destId="{8F09BDF9-2056-424F-A6CB-28FA0A63F431}" srcOrd="0" destOrd="0" presId="urn:microsoft.com/office/officeart/2005/8/layout/lProcess2"/>
    <dgm:cxn modelId="{841B47A0-563B-0647-8F5F-0EEFAD8BD924}" type="presOf" srcId="{7EF833DB-841F-5647-90FE-F69D9E78E4C8}" destId="{3179EE2F-402E-AD49-B2B1-4179F296E392}" srcOrd="0" destOrd="0" presId="urn:microsoft.com/office/officeart/2005/8/layout/lProcess2"/>
    <dgm:cxn modelId="{40EABD17-930E-1E49-8D02-37769468F1A3}" srcId="{AE982102-42E8-8248-9383-7EE0DE3607F1}" destId="{5563EF1D-A3DC-7D4D-A6B2-96ABCA2308AF}" srcOrd="2" destOrd="0" parTransId="{4F9C7B18-DE1F-0C4F-A3A7-691015A58E6E}" sibTransId="{D66AA545-E2CE-0148-95A8-8DB139983B53}"/>
    <dgm:cxn modelId="{D1DC0B6B-F5AC-F54F-A3EA-4E706A34E1A1}" srcId="{E26B9C37-F073-E342-BAF8-8A9C68C1813E}" destId="{818D0308-4FC3-3B4F-89C0-7C0CA0025D24}" srcOrd="1" destOrd="0" parTransId="{8098EA59-C055-1546-BCAE-716251D4A7CC}" sibTransId="{C2866608-1F05-5B44-93EA-8CFE3B1BDECE}"/>
    <dgm:cxn modelId="{2CADD13B-DB7E-974A-960A-F68056742F6A}" srcId="{AE982102-42E8-8248-9383-7EE0DE3607F1}" destId="{C110898A-A7C4-9243-B934-7DDF697CB1A9}" srcOrd="0" destOrd="0" parTransId="{C9B5FEE0-1E1E-5343-91DC-BF8EE920ED57}" sibTransId="{2020116D-4D25-5842-BDCE-481EDF6B02E9}"/>
    <dgm:cxn modelId="{4603CD86-973F-3345-A82B-7DD133E3007C}" srcId="{34D14BA0-C7AB-314E-A2C9-1183AAC69E0C}" destId="{44E7E9A2-BD21-114B-92EF-0B032A854169}" srcOrd="2" destOrd="0" parTransId="{62F89C06-3282-E44A-A2B7-D6C3C251E966}" sibTransId="{B901FF91-2179-3349-A742-18CD2E311E12}"/>
    <dgm:cxn modelId="{A1994D1C-049D-7944-8FC8-EFA4C449D552}" srcId="{BD7F3FC5-6B15-3D4E-A1AC-492CF64D605D}" destId="{C764C335-5852-7547-A629-3D5EB6B39794}" srcOrd="0" destOrd="0" parTransId="{2C628DAA-5A96-1946-BD7A-F5EEDACBFADD}" sibTransId="{47B102E3-46F5-2F49-AA48-A70688C015D7}"/>
    <dgm:cxn modelId="{D4BE63D5-FD29-5D49-9D96-AB0AFC78108C}" srcId="{E26B9C37-F073-E342-BAF8-8A9C68C1813E}" destId="{7EF833DB-841F-5647-90FE-F69D9E78E4C8}" srcOrd="4" destOrd="0" parTransId="{D0FBBF07-418D-484C-831D-7596D5FFFE0E}" sibTransId="{1395BF1C-636F-AD4D-B94B-8C44588C9928}"/>
    <dgm:cxn modelId="{19404CE0-F111-5C43-876F-5C5D292F1328}" type="presOf" srcId="{C764C335-5852-7547-A629-3D5EB6B39794}" destId="{0C243934-5CAE-4647-BCDA-F5015943FAFB}" srcOrd="0" destOrd="0" presId="urn:microsoft.com/office/officeart/2005/8/layout/lProcess2"/>
    <dgm:cxn modelId="{35A4E2A2-62A4-5840-8DB9-48D8A05B0CD0}" srcId="{AE982102-42E8-8248-9383-7EE0DE3607F1}" destId="{B1AA9BC0-0057-6A4A-B5B7-9E60F1F8759C}" srcOrd="1" destOrd="0" parTransId="{C975AB9F-8A06-6840-AB06-0E6A9069B892}" sibTransId="{9A0ED195-3554-8A46-A1E1-F47376E846EC}"/>
    <dgm:cxn modelId="{1219809C-D520-474A-805B-D5954A7B09A5}" srcId="{BD7F3FC5-6B15-3D4E-A1AC-492CF64D605D}" destId="{A64A65DA-D31E-3548-9600-0E162134612B}" srcOrd="1" destOrd="0" parTransId="{72D6341E-EBFD-3E45-8C36-A368B64B2489}" sibTransId="{36CD3C58-58D2-0B44-8B3F-F0D1194B47DB}"/>
    <dgm:cxn modelId="{56796200-6EFB-164D-9F52-891C17D6B2A6}" srcId="{34D14BA0-C7AB-314E-A2C9-1183AAC69E0C}" destId="{6856BDC5-B1C8-B047-9430-459E22DD580A}" srcOrd="3" destOrd="0" parTransId="{0E1442EC-C6B1-594A-9B55-12154F9E9E4B}" sibTransId="{75C5EE3C-1637-3449-8811-1FBD1BACE51B}"/>
    <dgm:cxn modelId="{49925A19-F234-B444-BB2D-4DCFA1017594}" type="presOf" srcId="{9FE04E58-907F-0E43-8316-9C7430457B96}" destId="{7C90D2A8-89C5-1740-81BD-E2820613B661}" srcOrd="0" destOrd="0" presId="urn:microsoft.com/office/officeart/2005/8/layout/lProcess2"/>
    <dgm:cxn modelId="{AB8083C8-7416-0A49-805C-BF559CCF3269}" srcId="{BD7F3FC5-6B15-3D4E-A1AC-492CF64D605D}" destId="{BBDF6FAF-0928-1B45-9ECB-C767D725D18B}" srcOrd="3" destOrd="0" parTransId="{22AFB4BB-256A-3842-A4D7-6572E83F218E}" sibTransId="{55599ADC-D4A7-C64C-BA04-4365BFAA0F9B}"/>
    <dgm:cxn modelId="{1806855E-FA11-9744-8131-67D2FCDBDE9E}" type="presOf" srcId="{BD7F3FC5-6B15-3D4E-A1AC-492CF64D605D}" destId="{E96DFEE6-6236-A047-8E56-CC4F01DA8226}" srcOrd="0" destOrd="0" presId="urn:microsoft.com/office/officeart/2005/8/layout/lProcess2"/>
    <dgm:cxn modelId="{84DF7A81-B77A-7443-8E6F-214E03391ADA}" type="presOf" srcId="{343E7C4F-F106-6246-BF23-B160150853FA}" destId="{88C676F0-DE4F-CC4A-8F35-58CBC7D2425D}" srcOrd="0" destOrd="0" presId="urn:microsoft.com/office/officeart/2005/8/layout/lProcess2"/>
    <dgm:cxn modelId="{621414DB-D58B-DD4C-9462-96F84322E374}" type="presOf" srcId="{5563EF1D-A3DC-7D4D-A6B2-96ABCA2308AF}" destId="{719C7E7F-D1C6-B942-8C1E-B35CE393B29A}" srcOrd="0" destOrd="0" presId="urn:microsoft.com/office/officeart/2005/8/layout/lProcess2"/>
    <dgm:cxn modelId="{E58C2329-9FA6-084E-B85B-F4B7632F2171}" type="presOf" srcId="{34D14BA0-C7AB-314E-A2C9-1183AAC69E0C}" destId="{8AD81A26-04C1-024C-8A98-B3300B6C85D6}" srcOrd="1" destOrd="0" presId="urn:microsoft.com/office/officeart/2005/8/layout/lProcess2"/>
    <dgm:cxn modelId="{DAA88316-CFBC-3A4E-825B-30A0D31F97CA}" srcId="{34D14BA0-C7AB-314E-A2C9-1183AAC69E0C}" destId="{BF2FDE2E-4DCA-D34B-998D-A67DCB89954F}" srcOrd="1" destOrd="0" parTransId="{E39D69A8-1F75-3644-BC4E-B8DEBEE11D4F}" sibTransId="{325288CD-5307-7748-BAB8-27E3FC250A2A}"/>
    <dgm:cxn modelId="{4D091262-BD46-FE4C-A0E1-07B2613EE8D1}" srcId="{53DDCF6F-DB76-7E4E-9FF6-F3E2F5467A34}" destId="{E26B9C37-F073-E342-BAF8-8A9C68C1813E}" srcOrd="0" destOrd="0" parTransId="{D94F746D-4170-D943-A1B5-373AFC9CAE22}" sibTransId="{EB4CC9F3-E4C4-7741-821E-93E15E757707}"/>
    <dgm:cxn modelId="{6AD96E46-165F-3E46-B686-A0E56207D57B}" srcId="{BD7F3FC5-6B15-3D4E-A1AC-492CF64D605D}" destId="{343E7C4F-F106-6246-BF23-B160150853FA}" srcOrd="2" destOrd="0" parTransId="{7170F22A-6D4A-C642-A824-93B26FE8AC86}" sibTransId="{261AB206-407C-F948-B1A9-BF948FBF1D20}"/>
    <dgm:cxn modelId="{DC0BFDA2-A954-A349-861A-BEE47B3565BC}" type="presOf" srcId="{BF2FDE2E-4DCA-D34B-998D-A67DCB89954F}" destId="{706B71C0-EA1C-C843-A3EA-D09129A8D7D6}" srcOrd="0" destOrd="0" presId="urn:microsoft.com/office/officeart/2005/8/layout/lProcess2"/>
    <dgm:cxn modelId="{FD1B390D-A359-8E49-9B25-989E53F814E9}" srcId="{34D14BA0-C7AB-314E-A2C9-1183AAC69E0C}" destId="{9F1C8E7F-574C-F14B-BC83-097A19A054A5}" srcOrd="0" destOrd="0" parTransId="{C271F403-91FA-E743-A16E-3B59D96C4AFD}" sibTransId="{9A29ADE8-E7DF-A444-A823-61745483E8F8}"/>
    <dgm:cxn modelId="{C112E21C-E076-1C4B-B733-AC5B370AC1EE}" type="presOf" srcId="{BD7F3FC5-6B15-3D4E-A1AC-492CF64D605D}" destId="{396A47AE-2C7D-D14C-B0CE-B2FAA5D192D1}" srcOrd="1" destOrd="0" presId="urn:microsoft.com/office/officeart/2005/8/layout/lProcess2"/>
    <dgm:cxn modelId="{AB87282E-C83F-E241-84F9-53D88CD0E142}" type="presOf" srcId="{A7087F18-A3BA-8846-9675-8030A45DC38B}" destId="{E05D2914-A6FA-5E4C-B4CF-F33B8D031903}" srcOrd="0" destOrd="0" presId="urn:microsoft.com/office/officeart/2005/8/layout/lProcess2"/>
    <dgm:cxn modelId="{ED6E22FB-EA8C-314A-8198-17A98543C7A7}" type="presOf" srcId="{B1AA9BC0-0057-6A4A-B5B7-9E60F1F8759C}" destId="{2E451899-49FA-AD4A-A8CE-E2A43FA4C77D}" srcOrd="0" destOrd="0" presId="urn:microsoft.com/office/officeart/2005/8/layout/lProcess2"/>
    <dgm:cxn modelId="{ECA69B73-9E58-0940-99A5-6E44D95F1F3A}" type="presOf" srcId="{53DDCF6F-DB76-7E4E-9FF6-F3E2F5467A34}" destId="{910C33CF-425F-8149-9F8C-D13F3440C359}" srcOrd="0" destOrd="0" presId="urn:microsoft.com/office/officeart/2005/8/layout/lProcess2"/>
    <dgm:cxn modelId="{C5184CAF-6322-B44D-B529-A69B53B4615E}" type="presOf" srcId="{AE982102-42E8-8248-9383-7EE0DE3607F1}" destId="{9214D59D-AA40-1C41-B563-0D1C35474022}" srcOrd="0" destOrd="0" presId="urn:microsoft.com/office/officeart/2005/8/layout/lProcess2"/>
    <dgm:cxn modelId="{E12A09C4-1EF7-034C-A5DE-82A027AACEB0}" type="presOf" srcId="{E26B9C37-F073-E342-BAF8-8A9C68C1813E}" destId="{B490C1A3-97F4-E243-835A-DC84C1530888}" srcOrd="1" destOrd="0" presId="urn:microsoft.com/office/officeart/2005/8/layout/lProcess2"/>
    <dgm:cxn modelId="{DDF06C1B-F6E4-C147-85CB-10A2390CBA00}" type="presOf" srcId="{AE982102-42E8-8248-9383-7EE0DE3607F1}" destId="{00034A71-7337-EA46-B041-0076885D3778}" srcOrd="1" destOrd="0" presId="urn:microsoft.com/office/officeart/2005/8/layout/lProcess2"/>
    <dgm:cxn modelId="{321AFCD4-D2D3-0543-90A6-AD08DAB9F8F6}" type="presOf" srcId="{D65E70F5-D0A7-B442-A648-2A2FB348F7E8}" destId="{88C02BA5-E345-594A-946F-1F8CFF3E46BA}" srcOrd="0" destOrd="0" presId="urn:microsoft.com/office/officeart/2005/8/layout/lProcess2"/>
    <dgm:cxn modelId="{48D2B698-7758-4047-8F01-4C814D1D2FED}" type="presOf" srcId="{34D14BA0-C7AB-314E-A2C9-1183AAC69E0C}" destId="{9BB9A73C-35BA-7049-857E-002185B07DED}" srcOrd="0" destOrd="0" presId="urn:microsoft.com/office/officeart/2005/8/layout/lProcess2"/>
    <dgm:cxn modelId="{B5F298F9-1D1C-2E4D-929C-8231E947B8AB}" type="presOf" srcId="{C110898A-A7C4-9243-B934-7DDF697CB1A9}" destId="{45E7904B-5A7B-EB40-8899-DCF4758424F0}" srcOrd="0" destOrd="0" presId="urn:microsoft.com/office/officeart/2005/8/layout/lProcess2"/>
    <dgm:cxn modelId="{052889F8-9C57-3443-B4FE-9BC3E394370A}" srcId="{53DDCF6F-DB76-7E4E-9FF6-F3E2F5467A34}" destId="{AE982102-42E8-8248-9383-7EE0DE3607F1}" srcOrd="2" destOrd="0" parTransId="{B5E0D4A9-EC5B-A641-B303-A7425732EF1C}" sibTransId="{E7DF9EB6-E4BB-6543-862F-25222ACAED18}"/>
    <dgm:cxn modelId="{B423DF09-B900-364C-BCC7-593064B620EF}" srcId="{53DDCF6F-DB76-7E4E-9FF6-F3E2F5467A34}" destId="{BD7F3FC5-6B15-3D4E-A1AC-492CF64D605D}" srcOrd="3" destOrd="0" parTransId="{696C2AB5-2AB1-824E-B9F2-4D525A2C12E7}" sibTransId="{BE5FB0C0-230C-3942-BD57-97E14AFEFF1E}"/>
    <dgm:cxn modelId="{68D9A6DF-413A-7849-8311-4B9D6D0797CD}" type="presOf" srcId="{688B80E3-3991-FF42-89DE-A33E7D9C61EC}" destId="{74D04ED3-9AE2-2A40-A937-D402532FDBFB}" srcOrd="0" destOrd="0" presId="urn:microsoft.com/office/officeart/2005/8/layout/lProcess2"/>
    <dgm:cxn modelId="{37A54EA6-9FA0-704F-90F8-4D28D602D51C}" type="presOf" srcId="{9F1C8E7F-574C-F14B-BC83-097A19A054A5}" destId="{D28946DB-06DC-F545-8E2B-FB511D489B29}" srcOrd="0" destOrd="0" presId="urn:microsoft.com/office/officeart/2005/8/layout/lProcess2"/>
    <dgm:cxn modelId="{142269AA-E546-FE40-82E1-D8CBA0EBD4A0}" srcId="{53DDCF6F-DB76-7E4E-9FF6-F3E2F5467A34}" destId="{34D14BA0-C7AB-314E-A2C9-1183AAC69E0C}" srcOrd="1" destOrd="0" parTransId="{E018D4A0-61E5-8648-B44E-5830918C5D03}" sibTransId="{F1D2559E-FBAB-2542-A2BF-1C285F8955AE}"/>
    <dgm:cxn modelId="{1EA8FA9B-B54A-574F-A7B7-8A36FC73827C}" type="presOf" srcId="{818D0308-4FC3-3B4F-89C0-7C0CA0025D24}" destId="{ABFE152F-D56E-EF4D-82B3-4398D3F8E01C}" srcOrd="0" destOrd="0" presId="urn:microsoft.com/office/officeart/2005/8/layout/lProcess2"/>
    <dgm:cxn modelId="{AC346548-F13C-8F46-9B1F-B66BDC924689}" srcId="{E26B9C37-F073-E342-BAF8-8A9C68C1813E}" destId="{9FE04E58-907F-0E43-8316-9C7430457B96}" srcOrd="3" destOrd="0" parTransId="{F2921B30-8703-B14D-8DD1-E09A9068D2AF}" sibTransId="{CEC54736-2410-D948-9233-078C673C9EC1}"/>
    <dgm:cxn modelId="{09848A42-FD09-1C48-AD4E-5758A7DB3981}" type="presOf" srcId="{E26B9C37-F073-E342-BAF8-8A9C68C1813E}" destId="{5D104C92-F9FF-294D-8354-D5BD4A571CE6}" srcOrd="0" destOrd="0" presId="urn:microsoft.com/office/officeart/2005/8/layout/lProcess2"/>
    <dgm:cxn modelId="{A5EBA273-5566-6745-B9E7-C9510C4416A6}" type="presParOf" srcId="{910C33CF-425F-8149-9F8C-D13F3440C359}" destId="{6152F3BA-7DFE-EA48-A96B-F3B42AA0E3A5}" srcOrd="0" destOrd="0" presId="urn:microsoft.com/office/officeart/2005/8/layout/lProcess2"/>
    <dgm:cxn modelId="{AA8933C5-50AE-5441-A9EA-4EEF974EB53B}" type="presParOf" srcId="{6152F3BA-7DFE-EA48-A96B-F3B42AA0E3A5}" destId="{5D104C92-F9FF-294D-8354-D5BD4A571CE6}" srcOrd="0" destOrd="0" presId="urn:microsoft.com/office/officeart/2005/8/layout/lProcess2"/>
    <dgm:cxn modelId="{7EDCB475-1CCA-1B4F-A69F-8F0A1BE7D39C}" type="presParOf" srcId="{6152F3BA-7DFE-EA48-A96B-F3B42AA0E3A5}" destId="{B490C1A3-97F4-E243-835A-DC84C1530888}" srcOrd="1" destOrd="0" presId="urn:microsoft.com/office/officeart/2005/8/layout/lProcess2"/>
    <dgm:cxn modelId="{981D9B90-96AA-464D-8F98-24CE46DC88DF}" type="presParOf" srcId="{6152F3BA-7DFE-EA48-A96B-F3B42AA0E3A5}" destId="{80D0D4C6-4B03-D740-8DD6-256CB25E5408}" srcOrd="2" destOrd="0" presId="urn:microsoft.com/office/officeart/2005/8/layout/lProcess2"/>
    <dgm:cxn modelId="{F3734277-53BF-F647-A98B-35B04EBB03DF}" type="presParOf" srcId="{80D0D4C6-4B03-D740-8DD6-256CB25E5408}" destId="{A8628CC3-EE61-C546-8D3A-1102A4A00804}" srcOrd="0" destOrd="0" presId="urn:microsoft.com/office/officeart/2005/8/layout/lProcess2"/>
    <dgm:cxn modelId="{8C0DD866-5FE8-BE4E-9E20-1E8C9BB9B79E}" type="presParOf" srcId="{A8628CC3-EE61-C546-8D3A-1102A4A00804}" destId="{88C02BA5-E345-594A-946F-1F8CFF3E46BA}" srcOrd="0" destOrd="0" presId="urn:microsoft.com/office/officeart/2005/8/layout/lProcess2"/>
    <dgm:cxn modelId="{2D5A9865-1C75-CE41-8F0E-ED6A3C40A479}" type="presParOf" srcId="{A8628CC3-EE61-C546-8D3A-1102A4A00804}" destId="{1A19C886-F448-1F47-B14A-FAA08F762937}" srcOrd="1" destOrd="0" presId="urn:microsoft.com/office/officeart/2005/8/layout/lProcess2"/>
    <dgm:cxn modelId="{AABAFD26-ABA8-D444-8791-27AD25C461B0}" type="presParOf" srcId="{A8628CC3-EE61-C546-8D3A-1102A4A00804}" destId="{ABFE152F-D56E-EF4D-82B3-4398D3F8E01C}" srcOrd="2" destOrd="0" presId="urn:microsoft.com/office/officeart/2005/8/layout/lProcess2"/>
    <dgm:cxn modelId="{F5CE134C-484D-F54C-9913-CC71FD32B3B9}" type="presParOf" srcId="{A8628CC3-EE61-C546-8D3A-1102A4A00804}" destId="{BCA665D2-71A9-1B49-89BF-C4AC82A172B3}" srcOrd="3" destOrd="0" presId="urn:microsoft.com/office/officeart/2005/8/layout/lProcess2"/>
    <dgm:cxn modelId="{80695E64-F27E-3844-88F7-33CF618AE096}" type="presParOf" srcId="{A8628CC3-EE61-C546-8D3A-1102A4A00804}" destId="{E05D2914-A6FA-5E4C-B4CF-F33B8D031903}" srcOrd="4" destOrd="0" presId="urn:microsoft.com/office/officeart/2005/8/layout/lProcess2"/>
    <dgm:cxn modelId="{85A98ACC-6C80-E149-8D82-3DF77E25E05E}" type="presParOf" srcId="{A8628CC3-EE61-C546-8D3A-1102A4A00804}" destId="{EE74B4C4-0EBD-CA41-99F0-9A0F5BBFF391}" srcOrd="5" destOrd="0" presId="urn:microsoft.com/office/officeart/2005/8/layout/lProcess2"/>
    <dgm:cxn modelId="{A8CA4470-2ACB-9E46-AB1B-8752740106CB}" type="presParOf" srcId="{A8628CC3-EE61-C546-8D3A-1102A4A00804}" destId="{7C90D2A8-89C5-1740-81BD-E2820613B661}" srcOrd="6" destOrd="0" presId="urn:microsoft.com/office/officeart/2005/8/layout/lProcess2"/>
    <dgm:cxn modelId="{48BE011C-89A7-5647-BE30-A5339FB92248}" type="presParOf" srcId="{A8628CC3-EE61-C546-8D3A-1102A4A00804}" destId="{32147C80-50FF-9145-B600-58130593FABA}" srcOrd="7" destOrd="0" presId="urn:microsoft.com/office/officeart/2005/8/layout/lProcess2"/>
    <dgm:cxn modelId="{76F82E69-65EB-D44D-8011-4568BACA1641}" type="presParOf" srcId="{A8628CC3-EE61-C546-8D3A-1102A4A00804}" destId="{3179EE2F-402E-AD49-B2B1-4179F296E392}" srcOrd="8" destOrd="0" presId="urn:microsoft.com/office/officeart/2005/8/layout/lProcess2"/>
    <dgm:cxn modelId="{B9893274-5542-454B-92A4-58BBCE0D7BE7}" type="presParOf" srcId="{910C33CF-425F-8149-9F8C-D13F3440C359}" destId="{B82A698F-FBBC-A349-88F9-DBD88ACD8BB7}" srcOrd="1" destOrd="0" presId="urn:microsoft.com/office/officeart/2005/8/layout/lProcess2"/>
    <dgm:cxn modelId="{8509FF43-593D-F64E-97A5-CFFBE15DA2CA}" type="presParOf" srcId="{910C33CF-425F-8149-9F8C-D13F3440C359}" destId="{CC7FA332-25D8-884E-AFE6-95962D375765}" srcOrd="2" destOrd="0" presId="urn:microsoft.com/office/officeart/2005/8/layout/lProcess2"/>
    <dgm:cxn modelId="{C0BA0C22-2B6C-4E45-98AB-78C6B7A44388}" type="presParOf" srcId="{CC7FA332-25D8-884E-AFE6-95962D375765}" destId="{9BB9A73C-35BA-7049-857E-002185B07DED}" srcOrd="0" destOrd="0" presId="urn:microsoft.com/office/officeart/2005/8/layout/lProcess2"/>
    <dgm:cxn modelId="{59E736C3-A176-AB4F-B6E7-1A8FDE3BB7C6}" type="presParOf" srcId="{CC7FA332-25D8-884E-AFE6-95962D375765}" destId="{8AD81A26-04C1-024C-8A98-B3300B6C85D6}" srcOrd="1" destOrd="0" presId="urn:microsoft.com/office/officeart/2005/8/layout/lProcess2"/>
    <dgm:cxn modelId="{D643FE32-00D9-1D46-AB33-3D2138F8AE0F}" type="presParOf" srcId="{CC7FA332-25D8-884E-AFE6-95962D375765}" destId="{1354B1C4-D35E-CD43-9297-0B4FA8485423}" srcOrd="2" destOrd="0" presId="urn:microsoft.com/office/officeart/2005/8/layout/lProcess2"/>
    <dgm:cxn modelId="{F0DAFB77-8C81-0F4E-877E-E92F4AFBC5FE}" type="presParOf" srcId="{1354B1C4-D35E-CD43-9297-0B4FA8485423}" destId="{F5AC9093-E136-7241-8EFF-A2EDB6EFB560}" srcOrd="0" destOrd="0" presId="urn:microsoft.com/office/officeart/2005/8/layout/lProcess2"/>
    <dgm:cxn modelId="{0CE8F315-6E28-CA42-BBE2-9BDF161418FA}" type="presParOf" srcId="{F5AC9093-E136-7241-8EFF-A2EDB6EFB560}" destId="{D28946DB-06DC-F545-8E2B-FB511D489B29}" srcOrd="0" destOrd="0" presId="urn:microsoft.com/office/officeart/2005/8/layout/lProcess2"/>
    <dgm:cxn modelId="{77E1D997-AA0E-A249-80E6-F4C8CE480714}" type="presParOf" srcId="{F5AC9093-E136-7241-8EFF-A2EDB6EFB560}" destId="{840F5965-5113-0A44-ADFF-7B8E1A4AA564}" srcOrd="1" destOrd="0" presId="urn:microsoft.com/office/officeart/2005/8/layout/lProcess2"/>
    <dgm:cxn modelId="{0ED6296C-79E6-5C46-B4F6-C8C9CB88CE31}" type="presParOf" srcId="{F5AC9093-E136-7241-8EFF-A2EDB6EFB560}" destId="{706B71C0-EA1C-C843-A3EA-D09129A8D7D6}" srcOrd="2" destOrd="0" presId="urn:microsoft.com/office/officeart/2005/8/layout/lProcess2"/>
    <dgm:cxn modelId="{3820D5B1-2CF9-8C49-9A6B-8611AB6CDF25}" type="presParOf" srcId="{F5AC9093-E136-7241-8EFF-A2EDB6EFB560}" destId="{645E8690-3E52-2E4C-A17F-8EAEA0A31CF4}" srcOrd="3" destOrd="0" presId="urn:microsoft.com/office/officeart/2005/8/layout/lProcess2"/>
    <dgm:cxn modelId="{BDC7841F-404C-AD41-A60D-56A9144326E5}" type="presParOf" srcId="{F5AC9093-E136-7241-8EFF-A2EDB6EFB560}" destId="{30216872-34E2-ED46-819D-3122D21B6821}" srcOrd="4" destOrd="0" presId="urn:microsoft.com/office/officeart/2005/8/layout/lProcess2"/>
    <dgm:cxn modelId="{ABF5FB8A-50FC-334A-98CD-092DC95C955E}" type="presParOf" srcId="{F5AC9093-E136-7241-8EFF-A2EDB6EFB560}" destId="{27200EB4-C3BA-0E4D-AF86-944BE897633C}" srcOrd="5" destOrd="0" presId="urn:microsoft.com/office/officeart/2005/8/layout/lProcess2"/>
    <dgm:cxn modelId="{4D94873C-DE81-2246-BFD2-733BFEEAD785}" type="presParOf" srcId="{F5AC9093-E136-7241-8EFF-A2EDB6EFB560}" destId="{8F09BDF9-2056-424F-A6CB-28FA0A63F431}" srcOrd="6" destOrd="0" presId="urn:microsoft.com/office/officeart/2005/8/layout/lProcess2"/>
    <dgm:cxn modelId="{A44F253B-675D-964D-B914-33B709A9E590}" type="presParOf" srcId="{910C33CF-425F-8149-9F8C-D13F3440C359}" destId="{E80C08CC-4A86-3B41-8D37-51919DBC3C86}" srcOrd="3" destOrd="0" presId="urn:microsoft.com/office/officeart/2005/8/layout/lProcess2"/>
    <dgm:cxn modelId="{CCDB56CF-B296-294A-A153-0420AE7F868D}" type="presParOf" srcId="{910C33CF-425F-8149-9F8C-D13F3440C359}" destId="{D78A9EC9-CDD5-3741-A470-15539066C4CE}" srcOrd="4" destOrd="0" presId="urn:microsoft.com/office/officeart/2005/8/layout/lProcess2"/>
    <dgm:cxn modelId="{45C56448-9AAE-7043-A560-82206C0F2B84}" type="presParOf" srcId="{D78A9EC9-CDD5-3741-A470-15539066C4CE}" destId="{9214D59D-AA40-1C41-B563-0D1C35474022}" srcOrd="0" destOrd="0" presId="urn:microsoft.com/office/officeart/2005/8/layout/lProcess2"/>
    <dgm:cxn modelId="{074FCDBD-11FB-A54B-875A-50DD743F1E7C}" type="presParOf" srcId="{D78A9EC9-CDD5-3741-A470-15539066C4CE}" destId="{00034A71-7337-EA46-B041-0076885D3778}" srcOrd="1" destOrd="0" presId="urn:microsoft.com/office/officeart/2005/8/layout/lProcess2"/>
    <dgm:cxn modelId="{6386CC56-6375-0644-95C3-C73555F2DF52}" type="presParOf" srcId="{D78A9EC9-CDD5-3741-A470-15539066C4CE}" destId="{076261B0-A418-7C41-85EE-C89E751BCC77}" srcOrd="2" destOrd="0" presId="urn:microsoft.com/office/officeart/2005/8/layout/lProcess2"/>
    <dgm:cxn modelId="{25FF47F9-1306-5B46-B11E-A7A0DCF55EB2}" type="presParOf" srcId="{076261B0-A418-7C41-85EE-C89E751BCC77}" destId="{3607E8C7-C89C-F149-9E05-CF8901B2C5AD}" srcOrd="0" destOrd="0" presId="urn:microsoft.com/office/officeart/2005/8/layout/lProcess2"/>
    <dgm:cxn modelId="{58C7BD84-DBAA-5E44-92DD-3D615DD87DEA}" type="presParOf" srcId="{3607E8C7-C89C-F149-9E05-CF8901B2C5AD}" destId="{45E7904B-5A7B-EB40-8899-DCF4758424F0}" srcOrd="0" destOrd="0" presId="urn:microsoft.com/office/officeart/2005/8/layout/lProcess2"/>
    <dgm:cxn modelId="{7C4D6D80-7E18-C748-83B0-F45D703C2392}" type="presParOf" srcId="{3607E8C7-C89C-F149-9E05-CF8901B2C5AD}" destId="{7756CF7F-CC35-4743-A94E-A0224BEF5651}" srcOrd="1" destOrd="0" presId="urn:microsoft.com/office/officeart/2005/8/layout/lProcess2"/>
    <dgm:cxn modelId="{59B94C79-B3B3-0749-8CC7-E03DCB884AE4}" type="presParOf" srcId="{3607E8C7-C89C-F149-9E05-CF8901B2C5AD}" destId="{2E451899-49FA-AD4A-A8CE-E2A43FA4C77D}" srcOrd="2" destOrd="0" presId="urn:microsoft.com/office/officeart/2005/8/layout/lProcess2"/>
    <dgm:cxn modelId="{B00CC280-A9DC-AD46-A6A1-A88C77CFEEA8}" type="presParOf" srcId="{3607E8C7-C89C-F149-9E05-CF8901B2C5AD}" destId="{D0C10730-5EE8-9948-B31D-DEDE5A68A788}" srcOrd="3" destOrd="0" presId="urn:microsoft.com/office/officeart/2005/8/layout/lProcess2"/>
    <dgm:cxn modelId="{CEDADC03-61BB-0748-BB69-A7FE278E0344}" type="presParOf" srcId="{3607E8C7-C89C-F149-9E05-CF8901B2C5AD}" destId="{719C7E7F-D1C6-B942-8C1E-B35CE393B29A}" srcOrd="4" destOrd="0" presId="urn:microsoft.com/office/officeart/2005/8/layout/lProcess2"/>
    <dgm:cxn modelId="{0F505E75-A2E3-9641-BFA7-C701797DB602}" type="presParOf" srcId="{910C33CF-425F-8149-9F8C-D13F3440C359}" destId="{559C7A4E-5006-BB4B-96A6-3F7BFE272912}" srcOrd="5" destOrd="0" presId="urn:microsoft.com/office/officeart/2005/8/layout/lProcess2"/>
    <dgm:cxn modelId="{1EA39BBD-D910-D148-96D3-4BBC26DF59D3}" type="presParOf" srcId="{910C33CF-425F-8149-9F8C-D13F3440C359}" destId="{B12745C1-58B5-B84C-8AE6-741EABDB576D}" srcOrd="6" destOrd="0" presId="urn:microsoft.com/office/officeart/2005/8/layout/lProcess2"/>
    <dgm:cxn modelId="{993C98C7-00CE-7A4D-B9F6-3C1037969DE9}" type="presParOf" srcId="{B12745C1-58B5-B84C-8AE6-741EABDB576D}" destId="{E96DFEE6-6236-A047-8E56-CC4F01DA8226}" srcOrd="0" destOrd="0" presId="urn:microsoft.com/office/officeart/2005/8/layout/lProcess2"/>
    <dgm:cxn modelId="{D5AC4EDD-E723-7B48-A080-C24D8BBA7325}" type="presParOf" srcId="{B12745C1-58B5-B84C-8AE6-741EABDB576D}" destId="{396A47AE-2C7D-D14C-B0CE-B2FAA5D192D1}" srcOrd="1" destOrd="0" presId="urn:microsoft.com/office/officeart/2005/8/layout/lProcess2"/>
    <dgm:cxn modelId="{2712EAEC-96CD-024B-BD17-00245BC0E6F1}" type="presParOf" srcId="{B12745C1-58B5-B84C-8AE6-741EABDB576D}" destId="{491FBC7A-CA23-D140-8A09-C3AB088FB61A}" srcOrd="2" destOrd="0" presId="urn:microsoft.com/office/officeart/2005/8/layout/lProcess2"/>
    <dgm:cxn modelId="{4B329191-76A9-B949-9620-F5AB38B7B124}" type="presParOf" srcId="{491FBC7A-CA23-D140-8A09-C3AB088FB61A}" destId="{0F59FDA7-439B-7044-8662-81F68AD6A8A2}" srcOrd="0" destOrd="0" presId="urn:microsoft.com/office/officeart/2005/8/layout/lProcess2"/>
    <dgm:cxn modelId="{A0E36871-B338-1E4E-9B76-98B85763AAEF}" type="presParOf" srcId="{0F59FDA7-439B-7044-8662-81F68AD6A8A2}" destId="{0C243934-5CAE-4647-BCDA-F5015943FAFB}" srcOrd="0" destOrd="0" presId="urn:microsoft.com/office/officeart/2005/8/layout/lProcess2"/>
    <dgm:cxn modelId="{DCAEFFC9-C0DD-7E44-8739-76B32F173342}" type="presParOf" srcId="{0F59FDA7-439B-7044-8662-81F68AD6A8A2}" destId="{2AC12F96-58AC-264E-ABDA-D342CA1C6929}" srcOrd="1" destOrd="0" presId="urn:microsoft.com/office/officeart/2005/8/layout/lProcess2"/>
    <dgm:cxn modelId="{E161AE8D-FD9D-3940-9CD1-9C1B8BCC6557}" type="presParOf" srcId="{0F59FDA7-439B-7044-8662-81F68AD6A8A2}" destId="{C2FF5451-55D7-AB4C-BA47-1C01E69AF3AF}" srcOrd="2" destOrd="0" presId="urn:microsoft.com/office/officeart/2005/8/layout/lProcess2"/>
    <dgm:cxn modelId="{1941C5EA-7D02-3A4E-9395-91E51EFAB08F}" type="presParOf" srcId="{0F59FDA7-439B-7044-8662-81F68AD6A8A2}" destId="{759A1B20-C83B-544F-82E2-791A3700D752}" srcOrd="3" destOrd="0" presId="urn:microsoft.com/office/officeart/2005/8/layout/lProcess2"/>
    <dgm:cxn modelId="{1BA8D6BA-E86B-8841-8E6E-B666A8FB7341}" type="presParOf" srcId="{0F59FDA7-439B-7044-8662-81F68AD6A8A2}" destId="{88C676F0-DE4F-CC4A-8F35-58CBC7D2425D}" srcOrd="4" destOrd="0" presId="urn:microsoft.com/office/officeart/2005/8/layout/lProcess2"/>
    <dgm:cxn modelId="{18226B5F-0CD1-B14C-B147-33A2DCD3FC09}" type="presParOf" srcId="{0F59FDA7-439B-7044-8662-81F68AD6A8A2}" destId="{56108879-E296-D949-9765-11678305F786}" srcOrd="5" destOrd="0" presId="urn:microsoft.com/office/officeart/2005/8/layout/lProcess2"/>
    <dgm:cxn modelId="{A09B9223-AEC3-9D42-A6E6-4DF68E71B7E0}" type="presParOf" srcId="{0F59FDA7-439B-7044-8662-81F68AD6A8A2}" destId="{D907A170-2D9B-0044-B737-F892658E68C8}" srcOrd="6" destOrd="0" presId="urn:microsoft.com/office/officeart/2005/8/layout/lProcess2"/>
    <dgm:cxn modelId="{EBBBF4A3-7674-2B41-A8AB-B28D0C4A2FEF}" type="presParOf" srcId="{0F59FDA7-439B-7044-8662-81F68AD6A8A2}" destId="{34DE1266-3B2E-5845-9953-014D454D255A}" srcOrd="7" destOrd="0" presId="urn:microsoft.com/office/officeart/2005/8/layout/lProcess2"/>
    <dgm:cxn modelId="{59062D75-852A-5F48-A724-12971D28B429}" type="presParOf" srcId="{0F59FDA7-439B-7044-8662-81F68AD6A8A2}" destId="{74D04ED3-9AE2-2A40-A937-D402532FDBFB}" srcOrd="8"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6E4AC-E524-E445-8D3A-0FB30454E735}">
      <dsp:nvSpPr>
        <dsp:cNvPr id="0" name=""/>
        <dsp:cNvSpPr/>
      </dsp:nvSpPr>
      <dsp:spPr>
        <a:xfrm>
          <a:off x="1770582" y="674678"/>
          <a:ext cx="4502172" cy="4502172"/>
        </a:xfrm>
        <a:prstGeom prst="blockArc">
          <a:avLst>
            <a:gd name="adj1" fmla="val 9000000"/>
            <a:gd name="adj2" fmla="val 16200000"/>
            <a:gd name="adj3" fmla="val 4643"/>
          </a:avLst>
        </a:prstGeom>
        <a:gradFill rotWithShape="0">
          <a:gsLst>
            <a:gs pos="0">
              <a:schemeClr val="accent3">
                <a:hueOff val="19777890"/>
                <a:satOff val="2109"/>
                <a:lumOff val="-15683"/>
                <a:alphaOff val="0"/>
                <a:tint val="35000"/>
                <a:satMod val="253000"/>
              </a:schemeClr>
            </a:gs>
            <a:gs pos="50000">
              <a:schemeClr val="accent3">
                <a:hueOff val="19777890"/>
                <a:satOff val="2109"/>
                <a:lumOff val="-15683"/>
                <a:alphaOff val="0"/>
                <a:tint val="42000"/>
                <a:satMod val="255000"/>
              </a:schemeClr>
            </a:gs>
            <a:gs pos="97000">
              <a:schemeClr val="accent3">
                <a:hueOff val="19777890"/>
                <a:satOff val="2109"/>
                <a:lumOff val="-15683"/>
                <a:alphaOff val="0"/>
                <a:tint val="53000"/>
                <a:satMod val="260000"/>
              </a:schemeClr>
            </a:gs>
            <a:gs pos="100000">
              <a:schemeClr val="accent3">
                <a:hueOff val="19777890"/>
                <a:satOff val="2109"/>
                <a:lumOff val="-15683"/>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dsp:spPr>
      <dsp:style>
        <a:lnRef idx="0">
          <a:scrgbClr r="0" g="0" b="0"/>
        </a:lnRef>
        <a:fillRef idx="2">
          <a:scrgbClr r="0" g="0" b="0"/>
        </a:fillRef>
        <a:effectRef idx="1">
          <a:scrgbClr r="0" g="0" b="0"/>
        </a:effectRef>
        <a:fontRef idx="minor">
          <a:schemeClr val="dk1"/>
        </a:fontRef>
      </dsp:style>
    </dsp:sp>
    <dsp:sp modelId="{EA8417B9-3E3E-4B45-A4AF-925F07773510}">
      <dsp:nvSpPr>
        <dsp:cNvPr id="0" name=""/>
        <dsp:cNvSpPr/>
      </dsp:nvSpPr>
      <dsp:spPr>
        <a:xfrm>
          <a:off x="1770582" y="674678"/>
          <a:ext cx="4502172" cy="4502172"/>
        </a:xfrm>
        <a:prstGeom prst="blockArc">
          <a:avLst>
            <a:gd name="adj1" fmla="val 1800000"/>
            <a:gd name="adj2" fmla="val 9000000"/>
            <a:gd name="adj3" fmla="val 4643"/>
          </a:avLst>
        </a:prstGeom>
        <a:gradFill rotWithShape="0">
          <a:gsLst>
            <a:gs pos="0">
              <a:schemeClr val="accent3">
                <a:hueOff val="9888945"/>
                <a:satOff val="1055"/>
                <a:lumOff val="-7842"/>
                <a:alphaOff val="0"/>
                <a:tint val="35000"/>
                <a:satMod val="253000"/>
              </a:schemeClr>
            </a:gs>
            <a:gs pos="50000">
              <a:schemeClr val="accent3">
                <a:hueOff val="9888945"/>
                <a:satOff val="1055"/>
                <a:lumOff val="-7842"/>
                <a:alphaOff val="0"/>
                <a:tint val="42000"/>
                <a:satMod val="255000"/>
              </a:schemeClr>
            </a:gs>
            <a:gs pos="97000">
              <a:schemeClr val="accent3">
                <a:hueOff val="9888945"/>
                <a:satOff val="1055"/>
                <a:lumOff val="-7842"/>
                <a:alphaOff val="0"/>
                <a:tint val="53000"/>
                <a:satMod val="260000"/>
              </a:schemeClr>
            </a:gs>
            <a:gs pos="100000">
              <a:schemeClr val="accent3">
                <a:hueOff val="9888945"/>
                <a:satOff val="1055"/>
                <a:lumOff val="-7842"/>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dsp:spPr>
      <dsp:style>
        <a:lnRef idx="0">
          <a:scrgbClr r="0" g="0" b="0"/>
        </a:lnRef>
        <a:fillRef idx="2">
          <a:scrgbClr r="0" g="0" b="0"/>
        </a:fillRef>
        <a:effectRef idx="1">
          <a:scrgbClr r="0" g="0" b="0"/>
        </a:effectRef>
        <a:fontRef idx="minor">
          <a:schemeClr val="dk1"/>
        </a:fontRef>
      </dsp:style>
    </dsp:sp>
    <dsp:sp modelId="{3E3ABB19-3B8A-4D46-8F67-5E0E8C367153}">
      <dsp:nvSpPr>
        <dsp:cNvPr id="0" name=""/>
        <dsp:cNvSpPr/>
      </dsp:nvSpPr>
      <dsp:spPr>
        <a:xfrm>
          <a:off x="1770582" y="674678"/>
          <a:ext cx="4502172" cy="4502172"/>
        </a:xfrm>
        <a:prstGeom prst="blockArc">
          <a:avLst>
            <a:gd name="adj1" fmla="val 16200000"/>
            <a:gd name="adj2" fmla="val 1800000"/>
            <a:gd name="adj3" fmla="val 4643"/>
          </a:avLst>
        </a:prstGeom>
        <a:gradFill rotWithShape="0">
          <a:gsLst>
            <a:gs pos="0">
              <a:schemeClr val="accent3">
                <a:hueOff val="0"/>
                <a:satOff val="0"/>
                <a:lumOff val="0"/>
                <a:alphaOff val="0"/>
                <a:tint val="35000"/>
                <a:satMod val="253000"/>
              </a:schemeClr>
            </a:gs>
            <a:gs pos="50000">
              <a:schemeClr val="accent3">
                <a:hueOff val="0"/>
                <a:satOff val="0"/>
                <a:lumOff val="0"/>
                <a:alphaOff val="0"/>
                <a:tint val="42000"/>
                <a:satMod val="255000"/>
              </a:schemeClr>
            </a:gs>
            <a:gs pos="97000">
              <a:schemeClr val="accent3">
                <a:hueOff val="0"/>
                <a:satOff val="0"/>
                <a:lumOff val="0"/>
                <a:alphaOff val="0"/>
                <a:tint val="53000"/>
                <a:satMod val="260000"/>
              </a:schemeClr>
            </a:gs>
            <a:gs pos="100000">
              <a:schemeClr val="accent3">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dsp:spPr>
      <dsp:style>
        <a:lnRef idx="0">
          <a:scrgbClr r="0" g="0" b="0"/>
        </a:lnRef>
        <a:fillRef idx="2">
          <a:scrgbClr r="0" g="0" b="0"/>
        </a:fillRef>
        <a:effectRef idx="1">
          <a:scrgbClr r="0" g="0" b="0"/>
        </a:effectRef>
        <a:fontRef idx="minor">
          <a:schemeClr val="dk1"/>
        </a:fontRef>
      </dsp:style>
    </dsp:sp>
    <dsp:sp modelId="{1D3F0F10-8AA9-3947-BF82-5FDF87A7C8D7}">
      <dsp:nvSpPr>
        <dsp:cNvPr id="0" name=""/>
        <dsp:cNvSpPr/>
      </dsp:nvSpPr>
      <dsp:spPr>
        <a:xfrm>
          <a:off x="2984832" y="1888928"/>
          <a:ext cx="2073672" cy="2073672"/>
        </a:xfrm>
        <a:prstGeom prst="ellipse">
          <a:avLst/>
        </a:prstGeom>
        <a:gradFill rotWithShape="0">
          <a:gsLst>
            <a:gs pos="0">
              <a:schemeClr val="accent2">
                <a:hueOff val="0"/>
                <a:satOff val="0"/>
                <a:lumOff val="0"/>
                <a:alphaOff val="0"/>
                <a:tint val="35000"/>
                <a:satMod val="253000"/>
              </a:schemeClr>
            </a:gs>
            <a:gs pos="50000">
              <a:schemeClr val="accent2">
                <a:hueOff val="0"/>
                <a:satOff val="0"/>
                <a:lumOff val="0"/>
                <a:alphaOff val="0"/>
                <a:tint val="42000"/>
                <a:satMod val="255000"/>
              </a:schemeClr>
            </a:gs>
            <a:gs pos="97000">
              <a:schemeClr val="accent2">
                <a:hueOff val="0"/>
                <a:satOff val="0"/>
                <a:lumOff val="0"/>
                <a:alphaOff val="0"/>
                <a:tint val="53000"/>
                <a:satMod val="260000"/>
              </a:schemeClr>
            </a:gs>
            <a:gs pos="100000">
              <a:schemeClr val="accent2">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1200150">
            <a:lnSpc>
              <a:spcPct val="90000"/>
            </a:lnSpc>
            <a:spcBef>
              <a:spcPct val="0"/>
            </a:spcBef>
            <a:spcAft>
              <a:spcPct val="35000"/>
            </a:spcAft>
            <a:buNone/>
          </a:pPr>
          <a:r>
            <a:rPr lang="en-US" sz="2700" kern="1200" dirty="0"/>
            <a:t>Target Marketing</a:t>
          </a:r>
        </a:p>
      </dsp:txBody>
      <dsp:txXfrm>
        <a:off x="3288514" y="2192610"/>
        <a:ext cx="1466308" cy="1466308"/>
      </dsp:txXfrm>
    </dsp:sp>
    <dsp:sp modelId="{6A72C6D1-1C09-5C40-A7FA-17BDAFE49539}">
      <dsp:nvSpPr>
        <dsp:cNvPr id="0" name=""/>
        <dsp:cNvSpPr/>
      </dsp:nvSpPr>
      <dsp:spPr>
        <a:xfrm>
          <a:off x="3295883" y="1149"/>
          <a:ext cx="1451570" cy="1451570"/>
        </a:xfrm>
        <a:prstGeom prst="ellipse">
          <a:avLst/>
        </a:prstGeom>
        <a:gradFill rotWithShape="0">
          <a:gsLst>
            <a:gs pos="0">
              <a:schemeClr val="accent3">
                <a:hueOff val="0"/>
                <a:satOff val="0"/>
                <a:lumOff val="0"/>
                <a:alphaOff val="0"/>
                <a:tint val="35000"/>
                <a:satMod val="253000"/>
              </a:schemeClr>
            </a:gs>
            <a:gs pos="50000">
              <a:schemeClr val="accent3">
                <a:hueOff val="0"/>
                <a:satOff val="0"/>
                <a:lumOff val="0"/>
                <a:alphaOff val="0"/>
                <a:tint val="42000"/>
                <a:satMod val="255000"/>
              </a:schemeClr>
            </a:gs>
            <a:gs pos="97000">
              <a:schemeClr val="accent3">
                <a:hueOff val="0"/>
                <a:satOff val="0"/>
                <a:lumOff val="0"/>
                <a:alphaOff val="0"/>
                <a:tint val="53000"/>
                <a:satMod val="260000"/>
              </a:schemeClr>
            </a:gs>
            <a:gs pos="100000">
              <a:schemeClr val="accent3">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Market Segmentation</a:t>
          </a:r>
        </a:p>
      </dsp:txBody>
      <dsp:txXfrm>
        <a:off x="3508461" y="213727"/>
        <a:ext cx="1026414" cy="1026414"/>
      </dsp:txXfrm>
    </dsp:sp>
    <dsp:sp modelId="{A9B5F2F2-3E45-8F4B-B48C-75A736FB8636}">
      <dsp:nvSpPr>
        <dsp:cNvPr id="0" name=""/>
        <dsp:cNvSpPr/>
      </dsp:nvSpPr>
      <dsp:spPr>
        <a:xfrm>
          <a:off x="5200125" y="3299393"/>
          <a:ext cx="1451570" cy="1451570"/>
        </a:xfrm>
        <a:prstGeom prst="ellipse">
          <a:avLst/>
        </a:prstGeom>
        <a:gradFill rotWithShape="0">
          <a:gsLst>
            <a:gs pos="0">
              <a:schemeClr val="accent3">
                <a:hueOff val="9888945"/>
                <a:satOff val="1055"/>
                <a:lumOff val="-7842"/>
                <a:alphaOff val="0"/>
                <a:tint val="35000"/>
                <a:satMod val="253000"/>
              </a:schemeClr>
            </a:gs>
            <a:gs pos="50000">
              <a:schemeClr val="accent3">
                <a:hueOff val="9888945"/>
                <a:satOff val="1055"/>
                <a:lumOff val="-7842"/>
                <a:alphaOff val="0"/>
                <a:tint val="42000"/>
                <a:satMod val="255000"/>
              </a:schemeClr>
            </a:gs>
            <a:gs pos="97000">
              <a:schemeClr val="accent3">
                <a:hueOff val="9888945"/>
                <a:satOff val="1055"/>
                <a:lumOff val="-7842"/>
                <a:alphaOff val="0"/>
                <a:tint val="53000"/>
                <a:satMod val="260000"/>
              </a:schemeClr>
            </a:gs>
            <a:gs pos="100000">
              <a:schemeClr val="accent3">
                <a:hueOff val="9888945"/>
                <a:satOff val="1055"/>
                <a:lumOff val="-7842"/>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Market Targeting</a:t>
          </a:r>
        </a:p>
      </dsp:txBody>
      <dsp:txXfrm>
        <a:off x="5412703" y="3511971"/>
        <a:ext cx="1026414" cy="1026414"/>
      </dsp:txXfrm>
    </dsp:sp>
    <dsp:sp modelId="{31E65602-101F-0044-912B-1F2C63984C6A}">
      <dsp:nvSpPr>
        <dsp:cNvPr id="0" name=""/>
        <dsp:cNvSpPr/>
      </dsp:nvSpPr>
      <dsp:spPr>
        <a:xfrm>
          <a:off x="1391640" y="3299393"/>
          <a:ext cx="1451570" cy="1451570"/>
        </a:xfrm>
        <a:prstGeom prst="ellipse">
          <a:avLst/>
        </a:prstGeom>
        <a:gradFill rotWithShape="0">
          <a:gsLst>
            <a:gs pos="0">
              <a:schemeClr val="accent3">
                <a:hueOff val="19777890"/>
                <a:satOff val="2109"/>
                <a:lumOff val="-15683"/>
                <a:alphaOff val="0"/>
                <a:tint val="35000"/>
                <a:satMod val="253000"/>
              </a:schemeClr>
            </a:gs>
            <a:gs pos="50000">
              <a:schemeClr val="accent3">
                <a:hueOff val="19777890"/>
                <a:satOff val="2109"/>
                <a:lumOff val="-15683"/>
                <a:alphaOff val="0"/>
                <a:tint val="42000"/>
                <a:satMod val="255000"/>
              </a:schemeClr>
            </a:gs>
            <a:gs pos="97000">
              <a:schemeClr val="accent3">
                <a:hueOff val="19777890"/>
                <a:satOff val="2109"/>
                <a:lumOff val="-15683"/>
                <a:alphaOff val="0"/>
                <a:tint val="53000"/>
                <a:satMod val="260000"/>
              </a:schemeClr>
            </a:gs>
            <a:gs pos="100000">
              <a:schemeClr val="accent3">
                <a:hueOff val="19777890"/>
                <a:satOff val="2109"/>
                <a:lumOff val="-15683"/>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Market Positioning</a:t>
          </a:r>
        </a:p>
      </dsp:txBody>
      <dsp:txXfrm>
        <a:off x="1604218" y="3511971"/>
        <a:ext cx="1026414" cy="102641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ABA50D-A055-0544-BDB5-430264B953EB}">
      <dsp:nvSpPr>
        <dsp:cNvPr id="0" name=""/>
        <dsp:cNvSpPr/>
      </dsp:nvSpPr>
      <dsp:spPr>
        <a:xfrm>
          <a:off x="3028950" y="1680210"/>
          <a:ext cx="1440180" cy="1440180"/>
        </a:xfrm>
        <a:prstGeom prst="roundRect">
          <a:avLst/>
        </a:prstGeom>
        <a:solidFill>
          <a:schemeClr val="accent3">
            <a:hueOff val="0"/>
            <a:satOff val="0"/>
            <a:lumOff val="0"/>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8740" tIns="78740" rIns="78740" bIns="78740" numCol="1" spcCol="1270" anchor="ctr" anchorCtr="0">
          <a:noAutofit/>
        </a:bodyPr>
        <a:lstStyle/>
        <a:p>
          <a:pPr marL="0" lvl="0" indent="0" algn="ctr" defTabSz="1377950">
            <a:lnSpc>
              <a:spcPct val="90000"/>
            </a:lnSpc>
            <a:spcBef>
              <a:spcPct val="0"/>
            </a:spcBef>
            <a:spcAft>
              <a:spcPct val="35000"/>
            </a:spcAft>
            <a:buNone/>
          </a:pPr>
          <a:r>
            <a:rPr lang="en-US" sz="3100" kern="1200" dirty="0"/>
            <a:t>Target Market</a:t>
          </a:r>
        </a:p>
      </dsp:txBody>
      <dsp:txXfrm>
        <a:off x="3099254" y="1750514"/>
        <a:ext cx="1299572" cy="1299572"/>
      </dsp:txXfrm>
    </dsp:sp>
    <dsp:sp modelId="{00B49C03-CB17-3543-A491-9430501FE756}">
      <dsp:nvSpPr>
        <dsp:cNvPr id="0" name=""/>
        <dsp:cNvSpPr/>
      </dsp:nvSpPr>
      <dsp:spPr>
        <a:xfrm rot="16200000">
          <a:off x="3391601" y="1322771"/>
          <a:ext cx="714876" cy="0"/>
        </a:xfrm>
        <a:custGeom>
          <a:avLst/>
          <a:gdLst/>
          <a:ahLst/>
          <a:cxnLst/>
          <a:rect l="0" t="0" r="0" b="0"/>
          <a:pathLst>
            <a:path>
              <a:moveTo>
                <a:pt x="0" y="0"/>
              </a:moveTo>
              <a:lnTo>
                <a:pt x="714876" y="0"/>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A84BE26E-B30E-5E41-A6D4-4CE73D83B16C}">
      <dsp:nvSpPr>
        <dsp:cNvPr id="0" name=""/>
        <dsp:cNvSpPr/>
      </dsp:nvSpPr>
      <dsp:spPr>
        <a:xfrm>
          <a:off x="3266579" y="412"/>
          <a:ext cx="964920" cy="964920"/>
        </a:xfrm>
        <a:prstGeom prst="roundRect">
          <a:avLst/>
        </a:prstGeom>
        <a:solidFill>
          <a:schemeClr val="accent3">
            <a:hueOff val="4944473"/>
            <a:satOff val="527"/>
            <a:lumOff val="-3921"/>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8260" tIns="48260" rIns="48260" bIns="48260" numCol="1" spcCol="1270" anchor="ctr" anchorCtr="0">
          <a:noAutofit/>
        </a:bodyPr>
        <a:lstStyle/>
        <a:p>
          <a:pPr marL="0" lvl="0" indent="0" algn="ctr" defTabSz="844550">
            <a:lnSpc>
              <a:spcPct val="90000"/>
            </a:lnSpc>
            <a:spcBef>
              <a:spcPct val="0"/>
            </a:spcBef>
            <a:spcAft>
              <a:spcPct val="35000"/>
            </a:spcAft>
            <a:buNone/>
          </a:pPr>
          <a:r>
            <a:rPr lang="en-US" sz="1900" kern="1200" dirty="0"/>
            <a:t>Product</a:t>
          </a:r>
        </a:p>
      </dsp:txBody>
      <dsp:txXfrm>
        <a:off x="3313683" y="47516"/>
        <a:ext cx="870712" cy="870712"/>
      </dsp:txXfrm>
    </dsp:sp>
    <dsp:sp modelId="{57EA658D-8B88-3449-9F16-89466920C59F}">
      <dsp:nvSpPr>
        <dsp:cNvPr id="0" name=""/>
        <dsp:cNvSpPr/>
      </dsp:nvSpPr>
      <dsp:spPr>
        <a:xfrm>
          <a:off x="4469130" y="2400299"/>
          <a:ext cx="714876" cy="0"/>
        </a:xfrm>
        <a:custGeom>
          <a:avLst/>
          <a:gdLst/>
          <a:ahLst/>
          <a:cxnLst/>
          <a:rect l="0" t="0" r="0" b="0"/>
          <a:pathLst>
            <a:path>
              <a:moveTo>
                <a:pt x="0" y="0"/>
              </a:moveTo>
              <a:lnTo>
                <a:pt x="714876" y="0"/>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D357E8BF-B1D3-354C-938F-6066BFADBBFA}">
      <dsp:nvSpPr>
        <dsp:cNvPr id="0" name=""/>
        <dsp:cNvSpPr/>
      </dsp:nvSpPr>
      <dsp:spPr>
        <a:xfrm>
          <a:off x="5184006" y="1917839"/>
          <a:ext cx="964920" cy="964920"/>
        </a:xfrm>
        <a:prstGeom prst="roundRect">
          <a:avLst/>
        </a:prstGeom>
        <a:solidFill>
          <a:schemeClr val="accent3">
            <a:hueOff val="9888945"/>
            <a:satOff val="1055"/>
            <a:lumOff val="-7842"/>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1120" tIns="71120" rIns="71120" bIns="71120" numCol="1" spcCol="1270" anchor="ctr" anchorCtr="0">
          <a:noAutofit/>
        </a:bodyPr>
        <a:lstStyle/>
        <a:p>
          <a:pPr marL="0" lvl="0" indent="0" algn="ctr" defTabSz="1244600">
            <a:lnSpc>
              <a:spcPct val="90000"/>
            </a:lnSpc>
            <a:spcBef>
              <a:spcPct val="0"/>
            </a:spcBef>
            <a:spcAft>
              <a:spcPct val="35000"/>
            </a:spcAft>
            <a:buNone/>
          </a:pPr>
          <a:r>
            <a:rPr lang="en-US" sz="2800" kern="1200" dirty="0"/>
            <a:t>Price</a:t>
          </a:r>
        </a:p>
      </dsp:txBody>
      <dsp:txXfrm>
        <a:off x="5231110" y="1964943"/>
        <a:ext cx="870712" cy="870712"/>
      </dsp:txXfrm>
    </dsp:sp>
    <dsp:sp modelId="{980387BC-BC92-494D-8540-3EAF685C79BC}">
      <dsp:nvSpPr>
        <dsp:cNvPr id="0" name=""/>
        <dsp:cNvSpPr/>
      </dsp:nvSpPr>
      <dsp:spPr>
        <a:xfrm rot="5400000">
          <a:off x="3391601" y="3477828"/>
          <a:ext cx="714876" cy="0"/>
        </a:xfrm>
        <a:custGeom>
          <a:avLst/>
          <a:gdLst/>
          <a:ahLst/>
          <a:cxnLst/>
          <a:rect l="0" t="0" r="0" b="0"/>
          <a:pathLst>
            <a:path>
              <a:moveTo>
                <a:pt x="0" y="0"/>
              </a:moveTo>
              <a:lnTo>
                <a:pt x="714876" y="0"/>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F51F1659-B956-6F4B-9AA4-46A4187211B7}">
      <dsp:nvSpPr>
        <dsp:cNvPr id="0" name=""/>
        <dsp:cNvSpPr/>
      </dsp:nvSpPr>
      <dsp:spPr>
        <a:xfrm>
          <a:off x="3266579" y="3835266"/>
          <a:ext cx="964920" cy="964920"/>
        </a:xfrm>
        <a:prstGeom prst="roundRect">
          <a:avLst/>
        </a:prstGeom>
        <a:solidFill>
          <a:schemeClr val="accent3">
            <a:hueOff val="14833418"/>
            <a:satOff val="1582"/>
            <a:lumOff val="-11762"/>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1200150">
            <a:lnSpc>
              <a:spcPct val="90000"/>
            </a:lnSpc>
            <a:spcBef>
              <a:spcPct val="0"/>
            </a:spcBef>
            <a:spcAft>
              <a:spcPct val="35000"/>
            </a:spcAft>
            <a:buNone/>
          </a:pPr>
          <a:r>
            <a:rPr lang="en-US" sz="2700" kern="1200" dirty="0"/>
            <a:t>Place</a:t>
          </a:r>
        </a:p>
      </dsp:txBody>
      <dsp:txXfrm>
        <a:off x="3313683" y="3882370"/>
        <a:ext cx="870712" cy="870712"/>
      </dsp:txXfrm>
    </dsp:sp>
    <dsp:sp modelId="{DB91BCA6-53AA-2945-A0EB-4C5B5A393DFA}">
      <dsp:nvSpPr>
        <dsp:cNvPr id="0" name=""/>
        <dsp:cNvSpPr/>
      </dsp:nvSpPr>
      <dsp:spPr>
        <a:xfrm rot="10800000">
          <a:off x="2314073" y="2400300"/>
          <a:ext cx="714876" cy="0"/>
        </a:xfrm>
        <a:custGeom>
          <a:avLst/>
          <a:gdLst/>
          <a:ahLst/>
          <a:cxnLst/>
          <a:rect l="0" t="0" r="0" b="0"/>
          <a:pathLst>
            <a:path>
              <a:moveTo>
                <a:pt x="0" y="0"/>
              </a:moveTo>
              <a:lnTo>
                <a:pt x="714876" y="0"/>
              </a:lnTo>
            </a:path>
          </a:pathLst>
        </a:custGeom>
        <a:noFill/>
        <a:ln w="25400"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sp>
    <dsp:sp modelId="{144BE1EA-263B-634E-84DD-1847E291494D}">
      <dsp:nvSpPr>
        <dsp:cNvPr id="0" name=""/>
        <dsp:cNvSpPr/>
      </dsp:nvSpPr>
      <dsp:spPr>
        <a:xfrm>
          <a:off x="1349152" y="1917839"/>
          <a:ext cx="964920" cy="964920"/>
        </a:xfrm>
        <a:prstGeom prst="roundRect">
          <a:avLst/>
        </a:prstGeom>
        <a:solidFill>
          <a:schemeClr val="accent3">
            <a:hueOff val="19777890"/>
            <a:satOff val="2109"/>
            <a:lumOff val="-15683"/>
            <a:alphaOff val="0"/>
          </a:schemeClr>
        </a:solidFill>
        <a:ln>
          <a:noFill/>
        </a:ln>
        <a:effectLst>
          <a:outerShdw blurRad="63500" dist="25400" dir="5400000" rotWithShape="0">
            <a:srgbClr val="000000">
              <a:alpha val="43137"/>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marL="0" lvl="0" indent="0" algn="ctr" defTabSz="622300">
            <a:lnSpc>
              <a:spcPct val="90000"/>
            </a:lnSpc>
            <a:spcBef>
              <a:spcPct val="0"/>
            </a:spcBef>
            <a:spcAft>
              <a:spcPct val="35000"/>
            </a:spcAft>
            <a:buNone/>
          </a:pPr>
          <a:r>
            <a:rPr lang="en-US" sz="1400" kern="1200" dirty="0"/>
            <a:t>Promotion</a:t>
          </a:r>
        </a:p>
      </dsp:txBody>
      <dsp:txXfrm>
        <a:off x="1396256" y="1964943"/>
        <a:ext cx="870712" cy="8707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104C92-F9FF-294D-8354-D5BD4A571CE6}">
      <dsp:nvSpPr>
        <dsp:cNvPr id="0" name=""/>
        <dsp:cNvSpPr/>
      </dsp:nvSpPr>
      <dsp:spPr>
        <a:xfrm>
          <a:off x="1807" y="0"/>
          <a:ext cx="1773837" cy="4800600"/>
        </a:xfrm>
        <a:prstGeom prst="roundRect">
          <a:avLst>
            <a:gd name="adj" fmla="val 10000"/>
          </a:avLst>
        </a:prstGeom>
        <a:solidFill>
          <a:schemeClr val="accent6">
            <a:tint val="40000"/>
            <a:hueOff val="0"/>
            <a:satOff val="0"/>
            <a:lumOff val="0"/>
            <a:alphaOff val="0"/>
          </a:schemeClr>
        </a:solidFill>
        <a:ln>
          <a:noFill/>
        </a:ln>
        <a:effectLst>
          <a:outerShdw blurRad="63500" dist="25400" dir="5400000" rotWithShape="0">
            <a:srgbClr val="000000">
              <a:alpha val="43137"/>
            </a:srgbClr>
          </a:outerShdw>
        </a:effectLst>
      </dsp:spPr>
      <dsp:style>
        <a:lnRef idx="0">
          <a:scrgbClr r="0" g="0" b="0"/>
        </a:lnRef>
        <a:fillRef idx="1">
          <a:scrgbClr r="0" g="0" b="0"/>
        </a:fillRef>
        <a:effectRef idx="1">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Product</a:t>
          </a:r>
        </a:p>
      </dsp:txBody>
      <dsp:txXfrm>
        <a:off x="1807" y="0"/>
        <a:ext cx="1773837" cy="1440180"/>
      </dsp:txXfrm>
    </dsp:sp>
    <dsp:sp modelId="{88C02BA5-E345-594A-946F-1F8CFF3E46BA}">
      <dsp:nvSpPr>
        <dsp:cNvPr id="0" name=""/>
        <dsp:cNvSpPr/>
      </dsp:nvSpPr>
      <dsp:spPr>
        <a:xfrm>
          <a:off x="179191" y="1441088"/>
          <a:ext cx="1419070" cy="555362"/>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Functionality</a:t>
          </a:r>
        </a:p>
      </dsp:txBody>
      <dsp:txXfrm>
        <a:off x="195457" y="1457354"/>
        <a:ext cx="1386538" cy="522830"/>
      </dsp:txXfrm>
    </dsp:sp>
    <dsp:sp modelId="{ABFE152F-D56E-EF4D-82B3-4398D3F8E01C}">
      <dsp:nvSpPr>
        <dsp:cNvPr id="0" name=""/>
        <dsp:cNvSpPr/>
      </dsp:nvSpPr>
      <dsp:spPr>
        <a:xfrm>
          <a:off x="179191" y="2081891"/>
          <a:ext cx="1419070" cy="555362"/>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Appearance</a:t>
          </a:r>
        </a:p>
      </dsp:txBody>
      <dsp:txXfrm>
        <a:off x="195457" y="2098157"/>
        <a:ext cx="1386538" cy="522830"/>
      </dsp:txXfrm>
    </dsp:sp>
    <dsp:sp modelId="{E05D2914-A6FA-5E4C-B4CF-F33B8D031903}">
      <dsp:nvSpPr>
        <dsp:cNvPr id="0" name=""/>
        <dsp:cNvSpPr/>
      </dsp:nvSpPr>
      <dsp:spPr>
        <a:xfrm>
          <a:off x="179191" y="2722693"/>
          <a:ext cx="1419070" cy="555362"/>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Quality</a:t>
          </a:r>
        </a:p>
      </dsp:txBody>
      <dsp:txXfrm>
        <a:off x="195457" y="2738959"/>
        <a:ext cx="1386538" cy="522830"/>
      </dsp:txXfrm>
    </dsp:sp>
    <dsp:sp modelId="{7C90D2A8-89C5-1740-81BD-E2820613B661}">
      <dsp:nvSpPr>
        <dsp:cNvPr id="0" name=""/>
        <dsp:cNvSpPr/>
      </dsp:nvSpPr>
      <dsp:spPr>
        <a:xfrm>
          <a:off x="179191" y="3363496"/>
          <a:ext cx="1419070" cy="555362"/>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Packaging</a:t>
          </a:r>
        </a:p>
      </dsp:txBody>
      <dsp:txXfrm>
        <a:off x="195457" y="3379762"/>
        <a:ext cx="1386538" cy="522830"/>
      </dsp:txXfrm>
    </dsp:sp>
    <dsp:sp modelId="{3179EE2F-402E-AD49-B2B1-4179F296E392}">
      <dsp:nvSpPr>
        <dsp:cNvPr id="0" name=""/>
        <dsp:cNvSpPr/>
      </dsp:nvSpPr>
      <dsp:spPr>
        <a:xfrm>
          <a:off x="179191" y="4004299"/>
          <a:ext cx="1419070" cy="555362"/>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Brand</a:t>
          </a:r>
        </a:p>
      </dsp:txBody>
      <dsp:txXfrm>
        <a:off x="195457" y="4020565"/>
        <a:ext cx="1386538" cy="522830"/>
      </dsp:txXfrm>
    </dsp:sp>
    <dsp:sp modelId="{9BB9A73C-35BA-7049-857E-002185B07DED}">
      <dsp:nvSpPr>
        <dsp:cNvPr id="0" name=""/>
        <dsp:cNvSpPr/>
      </dsp:nvSpPr>
      <dsp:spPr>
        <a:xfrm>
          <a:off x="1908683" y="0"/>
          <a:ext cx="1773837" cy="4800600"/>
        </a:xfrm>
        <a:prstGeom prst="roundRect">
          <a:avLst>
            <a:gd name="adj" fmla="val 10000"/>
          </a:avLst>
        </a:prstGeom>
        <a:solidFill>
          <a:schemeClr val="accent6">
            <a:tint val="40000"/>
            <a:hueOff val="0"/>
            <a:satOff val="0"/>
            <a:lumOff val="0"/>
            <a:alphaOff val="0"/>
          </a:schemeClr>
        </a:solidFill>
        <a:ln>
          <a:noFill/>
        </a:ln>
        <a:effectLst>
          <a:outerShdw blurRad="63500" dist="25400" dir="5400000" rotWithShape="0">
            <a:srgbClr val="000000">
              <a:alpha val="43137"/>
            </a:srgbClr>
          </a:outerShdw>
        </a:effectLst>
      </dsp:spPr>
      <dsp:style>
        <a:lnRef idx="0">
          <a:scrgbClr r="0" g="0" b="0"/>
        </a:lnRef>
        <a:fillRef idx="1">
          <a:scrgbClr r="0" g="0" b="0"/>
        </a:fillRef>
        <a:effectRef idx="1">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Price</a:t>
          </a:r>
        </a:p>
      </dsp:txBody>
      <dsp:txXfrm>
        <a:off x="1908683" y="0"/>
        <a:ext cx="1773837" cy="1440180"/>
      </dsp:txXfrm>
    </dsp:sp>
    <dsp:sp modelId="{D28946DB-06DC-F545-8E2B-FB511D489B29}">
      <dsp:nvSpPr>
        <dsp:cNvPr id="0" name=""/>
        <dsp:cNvSpPr/>
      </dsp:nvSpPr>
      <dsp:spPr>
        <a:xfrm>
          <a:off x="2086067" y="1440297"/>
          <a:ext cx="1419070" cy="699345"/>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List Price</a:t>
          </a:r>
        </a:p>
      </dsp:txBody>
      <dsp:txXfrm>
        <a:off x="2106550" y="1460780"/>
        <a:ext cx="1378104" cy="658379"/>
      </dsp:txXfrm>
    </dsp:sp>
    <dsp:sp modelId="{706B71C0-EA1C-C843-A3EA-D09129A8D7D6}">
      <dsp:nvSpPr>
        <dsp:cNvPr id="0" name=""/>
        <dsp:cNvSpPr/>
      </dsp:nvSpPr>
      <dsp:spPr>
        <a:xfrm>
          <a:off x="2086067" y="2247233"/>
          <a:ext cx="1419070" cy="699345"/>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Discounts</a:t>
          </a:r>
        </a:p>
      </dsp:txBody>
      <dsp:txXfrm>
        <a:off x="2106550" y="2267716"/>
        <a:ext cx="1378104" cy="658379"/>
      </dsp:txXfrm>
    </dsp:sp>
    <dsp:sp modelId="{30216872-34E2-ED46-819D-3122D21B6821}">
      <dsp:nvSpPr>
        <dsp:cNvPr id="0" name=""/>
        <dsp:cNvSpPr/>
      </dsp:nvSpPr>
      <dsp:spPr>
        <a:xfrm>
          <a:off x="2086067" y="3054170"/>
          <a:ext cx="1419070" cy="699345"/>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Allowances</a:t>
          </a:r>
        </a:p>
      </dsp:txBody>
      <dsp:txXfrm>
        <a:off x="2106550" y="3074653"/>
        <a:ext cx="1378104" cy="658379"/>
      </dsp:txXfrm>
    </dsp:sp>
    <dsp:sp modelId="{8F09BDF9-2056-424F-A6CB-28FA0A63F431}">
      <dsp:nvSpPr>
        <dsp:cNvPr id="0" name=""/>
        <dsp:cNvSpPr/>
      </dsp:nvSpPr>
      <dsp:spPr>
        <a:xfrm>
          <a:off x="2086067" y="3861107"/>
          <a:ext cx="1419070" cy="699345"/>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Financing</a:t>
          </a:r>
        </a:p>
      </dsp:txBody>
      <dsp:txXfrm>
        <a:off x="2106550" y="3881590"/>
        <a:ext cx="1378104" cy="658379"/>
      </dsp:txXfrm>
    </dsp:sp>
    <dsp:sp modelId="{9214D59D-AA40-1C41-B563-0D1C35474022}">
      <dsp:nvSpPr>
        <dsp:cNvPr id="0" name=""/>
        <dsp:cNvSpPr/>
      </dsp:nvSpPr>
      <dsp:spPr>
        <a:xfrm>
          <a:off x="3815558" y="0"/>
          <a:ext cx="1773837" cy="4800600"/>
        </a:xfrm>
        <a:prstGeom prst="roundRect">
          <a:avLst>
            <a:gd name="adj" fmla="val 10000"/>
          </a:avLst>
        </a:prstGeom>
        <a:solidFill>
          <a:schemeClr val="accent6">
            <a:tint val="40000"/>
            <a:hueOff val="0"/>
            <a:satOff val="0"/>
            <a:lumOff val="0"/>
            <a:alphaOff val="0"/>
          </a:schemeClr>
        </a:solidFill>
        <a:ln>
          <a:noFill/>
        </a:ln>
        <a:effectLst>
          <a:outerShdw blurRad="63500" dist="25400" dir="5400000" rotWithShape="0">
            <a:srgbClr val="000000">
              <a:alpha val="43137"/>
            </a:srgbClr>
          </a:outerShdw>
        </a:effectLst>
      </dsp:spPr>
      <dsp:style>
        <a:lnRef idx="0">
          <a:scrgbClr r="0" g="0" b="0"/>
        </a:lnRef>
        <a:fillRef idx="1">
          <a:scrgbClr r="0" g="0" b="0"/>
        </a:fillRef>
        <a:effectRef idx="1">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Place</a:t>
          </a:r>
        </a:p>
      </dsp:txBody>
      <dsp:txXfrm>
        <a:off x="3815558" y="0"/>
        <a:ext cx="1773837" cy="1440180"/>
      </dsp:txXfrm>
    </dsp:sp>
    <dsp:sp modelId="{45E7904B-5A7B-EB40-8899-DCF4758424F0}">
      <dsp:nvSpPr>
        <dsp:cNvPr id="0" name=""/>
        <dsp:cNvSpPr/>
      </dsp:nvSpPr>
      <dsp:spPr>
        <a:xfrm>
          <a:off x="3992942" y="1440590"/>
          <a:ext cx="1419070" cy="943125"/>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Channel Members</a:t>
          </a:r>
        </a:p>
      </dsp:txBody>
      <dsp:txXfrm>
        <a:off x="4020565" y="1468213"/>
        <a:ext cx="1363824" cy="887879"/>
      </dsp:txXfrm>
    </dsp:sp>
    <dsp:sp modelId="{2E451899-49FA-AD4A-A8CE-E2A43FA4C77D}">
      <dsp:nvSpPr>
        <dsp:cNvPr id="0" name=""/>
        <dsp:cNvSpPr/>
      </dsp:nvSpPr>
      <dsp:spPr>
        <a:xfrm>
          <a:off x="3992942" y="2528812"/>
          <a:ext cx="1419070" cy="943125"/>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Logistics</a:t>
          </a:r>
        </a:p>
      </dsp:txBody>
      <dsp:txXfrm>
        <a:off x="4020565" y="2556435"/>
        <a:ext cx="1363824" cy="887879"/>
      </dsp:txXfrm>
    </dsp:sp>
    <dsp:sp modelId="{719C7E7F-D1C6-B942-8C1E-B35CE393B29A}">
      <dsp:nvSpPr>
        <dsp:cNvPr id="0" name=""/>
        <dsp:cNvSpPr/>
      </dsp:nvSpPr>
      <dsp:spPr>
        <a:xfrm>
          <a:off x="3992942" y="3617034"/>
          <a:ext cx="1419070" cy="943125"/>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Coverage</a:t>
          </a:r>
        </a:p>
      </dsp:txBody>
      <dsp:txXfrm>
        <a:off x="4020565" y="3644657"/>
        <a:ext cx="1363824" cy="887879"/>
      </dsp:txXfrm>
    </dsp:sp>
    <dsp:sp modelId="{E96DFEE6-6236-A047-8E56-CC4F01DA8226}">
      <dsp:nvSpPr>
        <dsp:cNvPr id="0" name=""/>
        <dsp:cNvSpPr/>
      </dsp:nvSpPr>
      <dsp:spPr>
        <a:xfrm>
          <a:off x="5722434" y="0"/>
          <a:ext cx="1773837" cy="4800600"/>
        </a:xfrm>
        <a:prstGeom prst="roundRect">
          <a:avLst>
            <a:gd name="adj" fmla="val 10000"/>
          </a:avLst>
        </a:prstGeom>
        <a:solidFill>
          <a:schemeClr val="accent6">
            <a:tint val="40000"/>
            <a:hueOff val="0"/>
            <a:satOff val="0"/>
            <a:lumOff val="0"/>
            <a:alphaOff val="0"/>
          </a:schemeClr>
        </a:solidFill>
        <a:ln>
          <a:noFill/>
        </a:ln>
        <a:effectLst>
          <a:outerShdw blurRad="63500" dist="25400" dir="5400000" rotWithShape="0">
            <a:srgbClr val="000000">
              <a:alpha val="43137"/>
            </a:srgbClr>
          </a:outerShdw>
        </a:effectLst>
      </dsp:spPr>
      <dsp:style>
        <a:lnRef idx="0">
          <a:scrgbClr r="0" g="0" b="0"/>
        </a:lnRef>
        <a:fillRef idx="1">
          <a:scrgbClr r="0" g="0" b="0"/>
        </a:fillRef>
        <a:effectRef idx="1">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Promotion</a:t>
          </a:r>
        </a:p>
      </dsp:txBody>
      <dsp:txXfrm>
        <a:off x="5722434" y="0"/>
        <a:ext cx="1773837" cy="1440180"/>
      </dsp:txXfrm>
    </dsp:sp>
    <dsp:sp modelId="{0C243934-5CAE-4647-BCDA-F5015943FAFB}">
      <dsp:nvSpPr>
        <dsp:cNvPr id="0" name=""/>
        <dsp:cNvSpPr/>
      </dsp:nvSpPr>
      <dsp:spPr>
        <a:xfrm>
          <a:off x="5899818" y="1441088"/>
          <a:ext cx="1419070" cy="555362"/>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Advertising</a:t>
          </a:r>
        </a:p>
      </dsp:txBody>
      <dsp:txXfrm>
        <a:off x="5916084" y="1457354"/>
        <a:ext cx="1386538" cy="522830"/>
      </dsp:txXfrm>
    </dsp:sp>
    <dsp:sp modelId="{C2FF5451-55D7-AB4C-BA47-1C01E69AF3AF}">
      <dsp:nvSpPr>
        <dsp:cNvPr id="0" name=""/>
        <dsp:cNvSpPr/>
      </dsp:nvSpPr>
      <dsp:spPr>
        <a:xfrm>
          <a:off x="5899818" y="2081891"/>
          <a:ext cx="1419070" cy="555362"/>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Personal selling</a:t>
          </a:r>
        </a:p>
      </dsp:txBody>
      <dsp:txXfrm>
        <a:off x="5916084" y="2098157"/>
        <a:ext cx="1386538" cy="522830"/>
      </dsp:txXfrm>
    </dsp:sp>
    <dsp:sp modelId="{88C676F0-DE4F-CC4A-8F35-58CBC7D2425D}">
      <dsp:nvSpPr>
        <dsp:cNvPr id="0" name=""/>
        <dsp:cNvSpPr/>
      </dsp:nvSpPr>
      <dsp:spPr>
        <a:xfrm>
          <a:off x="5899818" y="2722693"/>
          <a:ext cx="1419070" cy="555362"/>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Public relations</a:t>
          </a:r>
        </a:p>
      </dsp:txBody>
      <dsp:txXfrm>
        <a:off x="5916084" y="2738959"/>
        <a:ext cx="1386538" cy="522830"/>
      </dsp:txXfrm>
    </dsp:sp>
    <dsp:sp modelId="{D907A170-2D9B-0044-B737-F892658E68C8}">
      <dsp:nvSpPr>
        <dsp:cNvPr id="0" name=""/>
        <dsp:cNvSpPr/>
      </dsp:nvSpPr>
      <dsp:spPr>
        <a:xfrm>
          <a:off x="5899818" y="3363496"/>
          <a:ext cx="1419070" cy="555362"/>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Media</a:t>
          </a:r>
        </a:p>
      </dsp:txBody>
      <dsp:txXfrm>
        <a:off x="5916084" y="3379762"/>
        <a:ext cx="1386538" cy="522830"/>
      </dsp:txXfrm>
    </dsp:sp>
    <dsp:sp modelId="{74D04ED3-9AE2-2A40-A937-D402532FDBFB}">
      <dsp:nvSpPr>
        <dsp:cNvPr id="0" name=""/>
        <dsp:cNvSpPr/>
      </dsp:nvSpPr>
      <dsp:spPr>
        <a:xfrm>
          <a:off x="5899818" y="4004299"/>
          <a:ext cx="1419070" cy="555362"/>
        </a:xfrm>
        <a:prstGeom prst="roundRect">
          <a:avLst>
            <a:gd name="adj" fmla="val 10000"/>
          </a:avLst>
        </a:prstGeom>
        <a:gradFill rotWithShape="0">
          <a:gsLst>
            <a:gs pos="0">
              <a:schemeClr val="accent6">
                <a:hueOff val="0"/>
                <a:satOff val="0"/>
                <a:lumOff val="0"/>
                <a:alphaOff val="0"/>
                <a:tint val="35000"/>
                <a:satMod val="253000"/>
              </a:schemeClr>
            </a:gs>
            <a:gs pos="50000">
              <a:schemeClr val="accent6">
                <a:hueOff val="0"/>
                <a:satOff val="0"/>
                <a:lumOff val="0"/>
                <a:alphaOff val="0"/>
                <a:tint val="42000"/>
                <a:satMod val="255000"/>
              </a:schemeClr>
            </a:gs>
            <a:gs pos="97000">
              <a:schemeClr val="accent6">
                <a:hueOff val="0"/>
                <a:satOff val="0"/>
                <a:lumOff val="0"/>
                <a:alphaOff val="0"/>
                <a:tint val="53000"/>
                <a:satMod val="260000"/>
              </a:schemeClr>
            </a:gs>
            <a:gs pos="100000">
              <a:schemeClr val="accent6">
                <a:hueOff val="0"/>
                <a:satOff val="0"/>
                <a:lumOff val="0"/>
                <a:alphaOff val="0"/>
                <a:tint val="56000"/>
                <a:satMod val="275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en-US" sz="1600" kern="1200" dirty="0"/>
            <a:t>Budget</a:t>
          </a:r>
        </a:p>
      </dsp:txBody>
      <dsp:txXfrm>
        <a:off x="5916084" y="4020565"/>
        <a:ext cx="1386538" cy="52283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D1D97-507F-4772-9B65-DF2D74335D90}" type="datetimeFigureOut">
              <a:rPr lang="en-US" smtClean="0"/>
              <a:t>2/23/2017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48E51C-38BF-4D6C-9BEF-46440D823717}" type="slidenum">
              <a:rPr lang="en-US" smtClean="0"/>
              <a:t>‹#›</a:t>
            </a:fld>
            <a:endParaRPr lang="en-US"/>
          </a:p>
        </p:txBody>
      </p:sp>
    </p:spTree>
    <p:extLst>
      <p:ext uri="{BB962C8B-B14F-4D97-AF65-F5344CB8AC3E}">
        <p14:creationId xmlns:p14="http://schemas.microsoft.com/office/powerpoint/2010/main" val="19919917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www.youtube.com/watch?v=RcRFBVIvJHw&amp;sns=em"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Check Wolf </a:t>
            </a:r>
            <a:r>
              <a:rPr lang="en-US" dirty="0"/>
              <a:t>of </a:t>
            </a:r>
            <a:r>
              <a:rPr lang="en-US" dirty="0" err="1"/>
              <a:t>wallstreet</a:t>
            </a:r>
            <a:r>
              <a:rPr lang="en-US" dirty="0"/>
              <a:t> </a:t>
            </a:r>
          </a:p>
        </p:txBody>
      </p:sp>
      <p:sp>
        <p:nvSpPr>
          <p:cNvPr id="4" name="Slide Number Placeholder 3"/>
          <p:cNvSpPr>
            <a:spLocks noGrp="1"/>
          </p:cNvSpPr>
          <p:nvPr>
            <p:ph type="sldNum" sz="quarter" idx="10"/>
          </p:nvPr>
        </p:nvSpPr>
        <p:spPr/>
        <p:txBody>
          <a:bodyPr/>
          <a:lstStyle/>
          <a:p>
            <a:fld id="{1D48E51C-38BF-4D6C-9BEF-46440D823717}" type="slidenum">
              <a:rPr lang="en-US" smtClean="0"/>
              <a:t>1</a:t>
            </a:fld>
            <a:endParaRPr lang="en-US"/>
          </a:p>
        </p:txBody>
      </p:sp>
    </p:spTree>
    <p:extLst>
      <p:ext uri="{BB962C8B-B14F-4D97-AF65-F5344CB8AC3E}">
        <p14:creationId xmlns:p14="http://schemas.microsoft.com/office/powerpoint/2010/main" val="3318615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Henry Ford was an American industrialist, the founder of the Ford Motor Company, and </a:t>
            </a:r>
            <a:r>
              <a:rPr lang="en-US" b="1" dirty="0"/>
              <a:t>sponsor of the development of the assembly line technique of mass production.</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He is credited with "</a:t>
            </a:r>
            <a:r>
              <a:rPr lang="en-US" b="1" dirty="0"/>
              <a:t>Fordism": mass production of inexpensive goods coupled with high wages for workers. Ford had a global vision, with consumerism as the key to peace</a:t>
            </a:r>
          </a:p>
        </p:txBody>
      </p:sp>
      <p:sp>
        <p:nvSpPr>
          <p:cNvPr id="4" name="Slide Number Placeholder 3"/>
          <p:cNvSpPr>
            <a:spLocks noGrp="1"/>
          </p:cNvSpPr>
          <p:nvPr>
            <p:ph type="sldNum" sz="quarter" idx="10"/>
          </p:nvPr>
        </p:nvSpPr>
        <p:spPr/>
        <p:txBody>
          <a:bodyPr/>
          <a:lstStyle/>
          <a:p>
            <a:fld id="{1D48E51C-38BF-4D6C-9BEF-46440D823717}" type="slidenum">
              <a:rPr lang="en-US" smtClean="0"/>
              <a:t>14</a:t>
            </a:fld>
            <a:endParaRPr lang="en-US"/>
          </a:p>
        </p:txBody>
      </p:sp>
    </p:spTree>
    <p:extLst>
      <p:ext uri="{BB962C8B-B14F-4D97-AF65-F5344CB8AC3E}">
        <p14:creationId xmlns:p14="http://schemas.microsoft.com/office/powerpoint/2010/main" val="28944173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www.youtube.com</a:t>
            </a:r>
            <a:r>
              <a:rPr lang="en-US" dirty="0"/>
              <a:t>/</a:t>
            </a:r>
            <a:r>
              <a:rPr lang="en-US" dirty="0" err="1"/>
              <a:t>watch?v</a:t>
            </a:r>
            <a:r>
              <a:rPr lang="en-US" dirty="0"/>
              <a:t>=9UspZGJ-TrI</a:t>
            </a:r>
          </a:p>
          <a:p>
            <a:endParaRPr lang="en-US" dirty="0"/>
          </a:p>
          <a:p>
            <a:pPr marL="171450" indent="-171450">
              <a:buFont typeface="Arial"/>
              <a:buChar char="•"/>
            </a:pPr>
            <a:r>
              <a:rPr lang="en-US" dirty="0"/>
              <a:t>Now that production is not a problem</a:t>
            </a:r>
            <a:r>
              <a:rPr lang="en-US" baseline="0" dirty="0"/>
              <a:t> anymore, we focus on selling with trained and qualified people (diet products </a:t>
            </a:r>
            <a:r>
              <a:rPr lang="en-US" baseline="0" dirty="0" err="1"/>
              <a:t>etc</a:t>
            </a:r>
            <a:r>
              <a:rPr lang="en-US" baseline="0" dirty="0"/>
              <a:t>)</a:t>
            </a:r>
          </a:p>
          <a:p>
            <a:pPr marL="171450" indent="-171450">
              <a:buFont typeface="Arial"/>
              <a:buChar char="•"/>
            </a:pPr>
            <a:r>
              <a:rPr lang="en-US" baseline="0" dirty="0"/>
              <a:t>Focus is on selling: the more we sell the more we make money </a:t>
            </a:r>
          </a:p>
          <a:p>
            <a:pPr marL="171450" indent="-171450">
              <a:buFont typeface="Arial"/>
              <a:buChar char="•"/>
            </a:pPr>
            <a:r>
              <a:rPr lang="en-US" baseline="0" dirty="0"/>
              <a:t>Americans are the kings in that perspective</a:t>
            </a:r>
          </a:p>
          <a:p>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15</a:t>
            </a:fld>
            <a:endParaRPr lang="en-US"/>
          </a:p>
        </p:txBody>
      </p:sp>
    </p:spTree>
    <p:extLst>
      <p:ext uri="{BB962C8B-B14F-4D97-AF65-F5344CB8AC3E}">
        <p14:creationId xmlns:p14="http://schemas.microsoft.com/office/powerpoint/2010/main" val="625185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Product, price,</a:t>
            </a:r>
            <a:r>
              <a:rPr lang="en-US" baseline="0" dirty="0"/>
              <a:t> place, promotion</a:t>
            </a:r>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17</a:t>
            </a:fld>
            <a:endParaRPr lang="en-US"/>
          </a:p>
        </p:txBody>
      </p:sp>
    </p:spTree>
    <p:extLst>
      <p:ext uri="{BB962C8B-B14F-4D97-AF65-F5344CB8AC3E}">
        <p14:creationId xmlns:p14="http://schemas.microsoft.com/office/powerpoint/2010/main" val="1452720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Needs:</a:t>
            </a:r>
            <a:r>
              <a:rPr lang="en-US" baseline="0" dirty="0"/>
              <a:t> food</a:t>
            </a:r>
          </a:p>
          <a:p>
            <a:r>
              <a:rPr lang="en-US" baseline="0" dirty="0"/>
              <a:t>Wants: hamburger</a:t>
            </a:r>
          </a:p>
          <a:p>
            <a:r>
              <a:rPr lang="en-US" baseline="0" dirty="0"/>
              <a:t>Demands: hamburger from </a:t>
            </a:r>
            <a:r>
              <a:rPr lang="en-US" baseline="0" dirty="0" err="1"/>
              <a:t>mcdonald</a:t>
            </a:r>
            <a:r>
              <a:rPr lang="en-US" baseline="0" dirty="0"/>
              <a:t> since I can afford it</a:t>
            </a:r>
          </a:p>
          <a:p>
            <a:endParaRPr lang="en-US" baseline="0" dirty="0"/>
          </a:p>
          <a:p>
            <a:r>
              <a:rPr lang="en-US" dirty="0"/>
              <a:t>Needs:</a:t>
            </a:r>
            <a:r>
              <a:rPr lang="en-US" baseline="0" dirty="0"/>
              <a:t> lose weight </a:t>
            </a:r>
          </a:p>
          <a:p>
            <a:r>
              <a:rPr lang="en-US" baseline="0" dirty="0"/>
              <a:t>Wants: have a consultation or take a diet pill to lose this weight </a:t>
            </a:r>
          </a:p>
          <a:p>
            <a:r>
              <a:rPr lang="en-US" baseline="0" dirty="0"/>
              <a:t>Demands: pay a maximum of 50 </a:t>
            </a:r>
            <a:r>
              <a:rPr lang="en-US" baseline="0" dirty="0" err="1"/>
              <a:t>usd</a:t>
            </a:r>
            <a:r>
              <a:rPr lang="en-US" baseline="0" dirty="0"/>
              <a:t> to get either of those and lose weight </a:t>
            </a:r>
          </a:p>
          <a:p>
            <a:endParaRPr lang="en-US" baseline="0" dirty="0"/>
          </a:p>
          <a:p>
            <a:r>
              <a:rPr lang="en-US" dirty="0"/>
              <a:t>Needs:</a:t>
            </a:r>
            <a:r>
              <a:rPr lang="en-US" baseline="0" dirty="0"/>
              <a:t> food</a:t>
            </a:r>
          </a:p>
          <a:p>
            <a:r>
              <a:rPr lang="en-US" baseline="0" dirty="0"/>
              <a:t>Wants: Go to the supermarket to get the food</a:t>
            </a:r>
          </a:p>
          <a:p>
            <a:r>
              <a:rPr lang="en-US" baseline="0" dirty="0"/>
              <a:t>Demands: get this food when I g to the supermarket in exchange for money </a:t>
            </a:r>
          </a:p>
          <a:p>
            <a:endParaRPr lang="en-US" baseline="0" dirty="0"/>
          </a:p>
          <a:p>
            <a:r>
              <a:rPr lang="en-US" dirty="0"/>
              <a:t>Needs:</a:t>
            </a:r>
            <a:r>
              <a:rPr lang="en-US" baseline="0" dirty="0"/>
              <a:t> clothes</a:t>
            </a:r>
          </a:p>
          <a:p>
            <a:r>
              <a:rPr lang="en-US" baseline="0" dirty="0"/>
              <a:t>Wants: shop online to get those clothes </a:t>
            </a:r>
          </a:p>
          <a:p>
            <a:r>
              <a:rPr lang="en-US" baseline="0" dirty="0"/>
              <a:t>Demands: pay a certain amount of money and wait for delivery for no more than 3 working days </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18</a:t>
            </a:fld>
            <a:endParaRPr lang="en-US"/>
          </a:p>
        </p:txBody>
      </p:sp>
    </p:spTree>
    <p:extLst>
      <p:ext uri="{BB962C8B-B14F-4D97-AF65-F5344CB8AC3E}">
        <p14:creationId xmlns:p14="http://schemas.microsoft.com/office/powerpoint/2010/main" val="4211518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Canned products low in sodium-</a:t>
            </a:r>
            <a:r>
              <a:rPr lang="en-US" dirty="0">
                <a:sym typeface="Wingdings"/>
              </a:rPr>
              <a:t> will eventually lead to a decrease of hypertension in the population</a:t>
            </a:r>
          </a:p>
          <a:p>
            <a:r>
              <a:rPr lang="en-US" b="1" dirty="0"/>
              <a:t>Obesity: </a:t>
            </a:r>
            <a:r>
              <a:rPr lang="en-US" dirty="0"/>
              <a:t>having nutrition facts printed</a:t>
            </a:r>
            <a:r>
              <a:rPr lang="en-US" baseline="0" dirty="0"/>
              <a:t> in </a:t>
            </a:r>
            <a:r>
              <a:rPr lang="en-US" baseline="0" dirty="0" err="1"/>
              <a:t>McDo</a:t>
            </a:r>
            <a:r>
              <a:rPr lang="en-US" baseline="0" dirty="0"/>
              <a:t> and other restaurants </a:t>
            </a:r>
          </a:p>
        </p:txBody>
      </p:sp>
      <p:sp>
        <p:nvSpPr>
          <p:cNvPr id="4" name="Slide Number Placeholder 3"/>
          <p:cNvSpPr>
            <a:spLocks noGrp="1"/>
          </p:cNvSpPr>
          <p:nvPr>
            <p:ph type="sldNum" sz="quarter" idx="10"/>
          </p:nvPr>
        </p:nvSpPr>
        <p:spPr/>
        <p:txBody>
          <a:bodyPr/>
          <a:lstStyle/>
          <a:p>
            <a:fld id="{1D48E51C-38BF-4D6C-9BEF-46440D823717}" type="slidenum">
              <a:rPr lang="en-US" smtClean="0"/>
              <a:t>19</a:t>
            </a:fld>
            <a:endParaRPr lang="en-US"/>
          </a:p>
        </p:txBody>
      </p:sp>
    </p:spTree>
    <p:extLst>
      <p:ext uri="{BB962C8B-B14F-4D97-AF65-F5344CB8AC3E}">
        <p14:creationId xmlns:p14="http://schemas.microsoft.com/office/powerpoint/2010/main" val="1602341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examples?</a:t>
            </a:r>
          </a:p>
          <a:p>
            <a:r>
              <a:rPr lang="en-US" b="1" dirty="0"/>
              <a:t>Use BPA</a:t>
            </a:r>
            <a:r>
              <a:rPr lang="en-US" b="1" baseline="0" dirty="0"/>
              <a:t> products in baby bottles etc…</a:t>
            </a:r>
            <a:endParaRPr lang="en-US" b="1" dirty="0"/>
          </a:p>
        </p:txBody>
      </p:sp>
      <p:sp>
        <p:nvSpPr>
          <p:cNvPr id="4" name="Slide Number Placeholder 3"/>
          <p:cNvSpPr>
            <a:spLocks noGrp="1"/>
          </p:cNvSpPr>
          <p:nvPr>
            <p:ph type="sldNum" sz="quarter" idx="10"/>
          </p:nvPr>
        </p:nvSpPr>
        <p:spPr/>
        <p:txBody>
          <a:bodyPr/>
          <a:lstStyle/>
          <a:p>
            <a:fld id="{1D48E51C-38BF-4D6C-9BEF-46440D823717}" type="slidenum">
              <a:rPr lang="en-US" smtClean="0"/>
              <a:t>20</a:t>
            </a:fld>
            <a:endParaRPr lang="en-US"/>
          </a:p>
        </p:txBody>
      </p:sp>
    </p:spTree>
    <p:extLst>
      <p:ext uri="{BB962C8B-B14F-4D97-AF65-F5344CB8AC3E}">
        <p14:creationId xmlns:p14="http://schemas.microsoft.com/office/powerpoint/2010/main" val="28940122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Mass marketing:</a:t>
            </a:r>
            <a:r>
              <a:rPr lang="en-US" b="1" baseline="0" dirty="0"/>
              <a:t> </a:t>
            </a:r>
            <a:r>
              <a:rPr lang="en-US" baseline="0" dirty="0"/>
              <a:t>chips (cheese, vinegar, paprika, salt), coffee</a:t>
            </a:r>
          </a:p>
          <a:p>
            <a:r>
              <a:rPr lang="en-US" b="1" baseline="0" dirty="0"/>
              <a:t>Target marketing: </a:t>
            </a:r>
            <a:r>
              <a:rPr lang="en-US" baseline="0" dirty="0"/>
              <a:t>sports wear for dancers</a:t>
            </a:r>
          </a:p>
          <a:p>
            <a:endParaRPr lang="en-US" baseline="0" dirty="0"/>
          </a:p>
        </p:txBody>
      </p:sp>
      <p:sp>
        <p:nvSpPr>
          <p:cNvPr id="4" name="Slide Number Placeholder 3"/>
          <p:cNvSpPr>
            <a:spLocks noGrp="1"/>
          </p:cNvSpPr>
          <p:nvPr>
            <p:ph type="sldNum" sz="quarter" idx="10"/>
          </p:nvPr>
        </p:nvSpPr>
        <p:spPr/>
        <p:txBody>
          <a:bodyPr/>
          <a:lstStyle/>
          <a:p>
            <a:fld id="{1D48E51C-38BF-4D6C-9BEF-46440D823717}" type="slidenum">
              <a:rPr lang="en-US" smtClean="0"/>
              <a:t>21</a:t>
            </a:fld>
            <a:endParaRPr lang="en-US"/>
          </a:p>
        </p:txBody>
      </p:sp>
    </p:spTree>
    <p:extLst>
      <p:ext uri="{BB962C8B-B14F-4D97-AF65-F5344CB8AC3E}">
        <p14:creationId xmlns:p14="http://schemas.microsoft.com/office/powerpoint/2010/main" val="40012146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Grouping</a:t>
            </a:r>
            <a:r>
              <a:rPr lang="en-US" baseline="0" dirty="0"/>
              <a:t> of potential consumers depending on common characteristics being age, gender, health, values </a:t>
            </a:r>
          </a:p>
          <a:p>
            <a:pPr marL="171450" indent="-171450">
              <a:buFont typeface="Arial"/>
              <a:buChar char="•"/>
            </a:pPr>
            <a:r>
              <a:rPr lang="en-US" sz="1200" u="sng" kern="1200" dirty="0">
                <a:solidFill>
                  <a:schemeClr val="tx1"/>
                </a:solidFill>
                <a:latin typeface="+mn-lt"/>
                <a:ea typeface="+mn-ea"/>
                <a:cs typeface="+mn-cs"/>
                <a:hlinkClick r:id="rId3"/>
              </a:rPr>
              <a:t>http://www.youtube.com/watch?v=RcRFBVIvJHw&amp;sns=em</a:t>
            </a:r>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23</a:t>
            </a:fld>
            <a:endParaRPr lang="en-US"/>
          </a:p>
        </p:txBody>
      </p:sp>
    </p:spTree>
    <p:extLst>
      <p:ext uri="{BB962C8B-B14F-4D97-AF65-F5344CB8AC3E}">
        <p14:creationId xmlns:p14="http://schemas.microsoft.com/office/powerpoint/2010/main" val="34407618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If we</a:t>
            </a:r>
            <a:r>
              <a:rPr lang="en-US" baseline="0" dirty="0"/>
              <a:t> are a cookie company, diving the market according to hair color will not be useful</a:t>
            </a:r>
          </a:p>
          <a:p>
            <a:pPr marL="171450" indent="-171450">
              <a:buFont typeface="Arial"/>
              <a:buChar char="•"/>
            </a:pPr>
            <a:r>
              <a:rPr lang="en-US" baseline="0" dirty="0"/>
              <a:t>However, if we are a vitamin company, doing so can be more useful and could be feasible</a:t>
            </a:r>
          </a:p>
          <a:p>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24</a:t>
            </a:fld>
            <a:endParaRPr lang="en-US"/>
          </a:p>
        </p:txBody>
      </p:sp>
    </p:spTree>
    <p:extLst>
      <p:ext uri="{BB962C8B-B14F-4D97-AF65-F5344CB8AC3E}">
        <p14:creationId xmlns:p14="http://schemas.microsoft.com/office/powerpoint/2010/main" val="19747812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If we</a:t>
            </a:r>
            <a:r>
              <a:rPr lang="en-US" baseline="0" dirty="0"/>
              <a:t> are a cookie company, dividing the market according to hair color will not be useful</a:t>
            </a:r>
          </a:p>
          <a:p>
            <a:pPr marL="171450" indent="-171450">
              <a:buFont typeface="Arial"/>
              <a:buChar char="•"/>
            </a:pPr>
            <a:r>
              <a:rPr lang="en-US" baseline="0" dirty="0"/>
              <a:t>However, if we are a vitamin company, doing so can be more useful and could be feasible</a:t>
            </a:r>
          </a:p>
          <a:p>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25</a:t>
            </a:fld>
            <a:endParaRPr lang="en-US"/>
          </a:p>
        </p:txBody>
      </p:sp>
    </p:spTree>
    <p:extLst>
      <p:ext uri="{BB962C8B-B14F-4D97-AF65-F5344CB8AC3E}">
        <p14:creationId xmlns:p14="http://schemas.microsoft.com/office/powerpoint/2010/main" val="361521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Market yourself, your clinic,</a:t>
            </a:r>
            <a:r>
              <a:rPr lang="en-US" baseline="0" dirty="0"/>
              <a:t> your personal values but also those of your profession, promote awareness campaigns, healthy lifestyles, some products that you believe in</a:t>
            </a:r>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3</a:t>
            </a:fld>
            <a:endParaRPr lang="en-US"/>
          </a:p>
        </p:txBody>
      </p:sp>
    </p:spTree>
    <p:extLst>
      <p:ext uri="{BB962C8B-B14F-4D97-AF65-F5344CB8AC3E}">
        <p14:creationId xmlns:p14="http://schemas.microsoft.com/office/powerpoint/2010/main" val="32851721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Lets say</a:t>
            </a:r>
            <a:r>
              <a:rPr lang="en-US" baseline="0" dirty="0"/>
              <a:t>, as vitamin producer, I segmented my market according to hair color and want to develop a product for senior citizens with gray hair. In the market targeting, I must evaluate this target population/market to see whether or not it is feasible and interesting to develop a product for this specific market </a:t>
            </a:r>
          </a:p>
          <a:p>
            <a:pPr marL="171450" indent="-171450">
              <a:buFont typeface="Arial"/>
              <a:buChar char="•"/>
            </a:pPr>
            <a:r>
              <a:rPr lang="en-US" baseline="0" dirty="0"/>
              <a:t>If I am dietitian willing to produce certain types of foods for people suffering from gluten intolerance (that’s my market segmentation). I must now evaluate this population to see whether or not it would be interesting for me to develop such products for them? Will gluten intolerant patients need, want and demand my product? If not, just drop the project…</a:t>
            </a:r>
          </a:p>
          <a:p>
            <a:pPr marL="171450" indent="-171450">
              <a:buFont typeface="Arial"/>
              <a:buChar char="•"/>
            </a:pPr>
            <a:r>
              <a:rPr lang="en-US" baseline="0" dirty="0"/>
              <a:t>Is this target market going to benefit from my product/service? </a:t>
            </a:r>
          </a:p>
          <a:p>
            <a:pPr marL="171450" indent="-171450">
              <a:buFont typeface="Arial"/>
              <a:buChar char="•"/>
            </a:pPr>
            <a:endParaRPr lang="en-US" baseline="0" dirty="0"/>
          </a:p>
          <a:p>
            <a:pPr marL="171450" indent="-171450">
              <a:buFont typeface="Arial"/>
              <a:buChar char="•"/>
            </a:pPr>
            <a:r>
              <a:rPr lang="en-US" dirty="0"/>
              <a:t>Segmentation: i.e. </a:t>
            </a:r>
            <a:r>
              <a:rPr lang="en-US" dirty="0" err="1"/>
              <a:t>cvd</a:t>
            </a:r>
            <a:r>
              <a:rPr lang="en-US" dirty="0"/>
              <a:t>, renal, breastfeeding, vegetarians…</a:t>
            </a:r>
          </a:p>
          <a:p>
            <a:pPr marL="171450" indent="-171450">
              <a:buFont typeface="Arial"/>
              <a:buChar char="•"/>
            </a:pPr>
            <a:r>
              <a:rPr lang="en-US" dirty="0"/>
              <a:t>Market</a:t>
            </a:r>
            <a:r>
              <a:rPr lang="en-US" baseline="0" dirty="0"/>
              <a:t> targeting: can we develop a product for the targeted market? </a:t>
            </a:r>
            <a:endParaRPr lang="en-US" dirty="0"/>
          </a:p>
          <a:p>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26</a:t>
            </a:fld>
            <a:endParaRPr lang="en-US"/>
          </a:p>
        </p:txBody>
      </p:sp>
    </p:spTree>
    <p:extLst>
      <p:ext uri="{BB962C8B-B14F-4D97-AF65-F5344CB8AC3E}">
        <p14:creationId xmlns:p14="http://schemas.microsoft.com/office/powerpoint/2010/main" val="10469537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What are the needs, wants and demands of seniors with grey hair? will these vitamins fill them?</a:t>
            </a:r>
          </a:p>
          <a:p>
            <a:r>
              <a:rPr lang="en-US" baseline="0" dirty="0"/>
              <a:t>What are the needs, wants and demands of renal patients?  Is this target market going to benefit from my product/service? </a:t>
            </a:r>
          </a:p>
        </p:txBody>
      </p:sp>
      <p:sp>
        <p:nvSpPr>
          <p:cNvPr id="4" name="Slide Number Placeholder 3"/>
          <p:cNvSpPr>
            <a:spLocks noGrp="1"/>
          </p:cNvSpPr>
          <p:nvPr>
            <p:ph type="sldNum" sz="quarter" idx="10"/>
          </p:nvPr>
        </p:nvSpPr>
        <p:spPr/>
        <p:txBody>
          <a:bodyPr/>
          <a:lstStyle/>
          <a:p>
            <a:fld id="{1D48E51C-38BF-4D6C-9BEF-46440D823717}" type="slidenum">
              <a:rPr lang="en-US" smtClean="0"/>
              <a:t>27</a:t>
            </a:fld>
            <a:endParaRPr lang="en-US"/>
          </a:p>
        </p:txBody>
      </p:sp>
    </p:spTree>
    <p:extLst>
      <p:ext uri="{BB962C8B-B14F-4D97-AF65-F5344CB8AC3E}">
        <p14:creationId xmlns:p14="http://schemas.microsoft.com/office/powerpoint/2010/main" val="18974813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say,</a:t>
            </a:r>
            <a:r>
              <a:rPr lang="en-US" baseline="0" dirty="0"/>
              <a:t> after identifying and evaluating my target market (gluten intolerant people) I decide to market a bread X for them</a:t>
            </a:r>
          </a:p>
          <a:p>
            <a:r>
              <a:rPr lang="en-US" baseline="0" dirty="0"/>
              <a:t>How will this population perceive my product compared to other clinics that produce similar services? This will be based on the attribute (physical, sensory, price) and use of my product</a:t>
            </a:r>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28</a:t>
            </a:fld>
            <a:endParaRPr lang="en-US"/>
          </a:p>
        </p:txBody>
      </p:sp>
    </p:spTree>
    <p:extLst>
      <p:ext uri="{BB962C8B-B14F-4D97-AF65-F5344CB8AC3E}">
        <p14:creationId xmlns:p14="http://schemas.microsoft.com/office/powerpoint/2010/main" val="42692228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b="1" dirty="0"/>
              <a:t>Target</a:t>
            </a:r>
            <a:r>
              <a:rPr lang="en-US" b="1" baseline="0" dirty="0"/>
              <a:t> market: </a:t>
            </a:r>
            <a:r>
              <a:rPr lang="en-US" baseline="0" dirty="0"/>
              <a:t>pregnant women </a:t>
            </a:r>
            <a:endParaRPr lang="en-US" dirty="0"/>
          </a:p>
          <a:p>
            <a:pPr marL="171450" indent="-171450">
              <a:buFont typeface="Arial"/>
              <a:buChar char="•"/>
            </a:pPr>
            <a:r>
              <a:rPr lang="en-US" b="1" dirty="0"/>
              <a:t>Problem:</a:t>
            </a:r>
            <a:r>
              <a:rPr lang="en-US" b="1" baseline="0" dirty="0"/>
              <a:t> </a:t>
            </a:r>
            <a:r>
              <a:rPr lang="en-US" baseline="0" dirty="0"/>
              <a:t>no tailored and individualized diet and handling of pregnant woman which leads to many pregnancy and post pregnancy complication</a:t>
            </a:r>
          </a:p>
          <a:p>
            <a:pPr marL="171450" indent="-171450">
              <a:buFont typeface="Arial"/>
              <a:buChar char="•"/>
            </a:pPr>
            <a:r>
              <a:rPr lang="en-US" b="1" baseline="0" dirty="0"/>
              <a:t>Goal: </a:t>
            </a:r>
            <a:r>
              <a:rPr lang="en-US" baseline="0" dirty="0"/>
              <a:t>provide individualized  dietary and physiotherapy advice for these women</a:t>
            </a:r>
          </a:p>
          <a:p>
            <a:pPr marL="171450" indent="-171450">
              <a:buFont typeface="Arial"/>
              <a:buChar char="•"/>
            </a:pPr>
            <a:r>
              <a:rPr lang="en-US" baseline="0" dirty="0"/>
              <a:t>During my market research I should go deeper than simple assumptions and really study this specific market to cover all potential aspects </a:t>
            </a:r>
          </a:p>
          <a:p>
            <a:pPr marL="171450" indent="-171450">
              <a:buFont typeface="Arial"/>
              <a:buChar char="•"/>
            </a:pPr>
            <a:r>
              <a:rPr lang="en-US" baseline="0" dirty="0"/>
              <a:t>While doing so I must gather info regarding the knowledge of this target market, their beliefs and misconceptions as well as their attitude (i.e. not willing to go too far, walk a lot, would rather have   home services) </a:t>
            </a:r>
          </a:p>
          <a:p>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29</a:t>
            </a:fld>
            <a:endParaRPr lang="en-US"/>
          </a:p>
        </p:txBody>
      </p:sp>
    </p:spTree>
    <p:extLst>
      <p:ext uri="{BB962C8B-B14F-4D97-AF65-F5344CB8AC3E}">
        <p14:creationId xmlns:p14="http://schemas.microsoft.com/office/powerpoint/2010/main" val="6591046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Identification</a:t>
            </a:r>
            <a:r>
              <a:rPr lang="en-US" baseline="0" dirty="0"/>
              <a:t> of needs: </a:t>
            </a:r>
            <a:r>
              <a:rPr lang="en-US" dirty="0"/>
              <a:t>What do these women need?</a:t>
            </a:r>
          </a:p>
          <a:p>
            <a:pPr marL="171450" indent="-171450">
              <a:buFont typeface="Arial"/>
              <a:buChar char="•"/>
            </a:pPr>
            <a:r>
              <a:rPr lang="en-US" dirty="0"/>
              <a:t>Primary</a:t>
            </a:r>
            <a:r>
              <a:rPr lang="en-US" baseline="0" dirty="0"/>
              <a:t> and secondary data gathered (primary: age, basic needs etc..); secondary: extra needs or wants (i.e. planning a baby shower)</a:t>
            </a:r>
          </a:p>
          <a:p>
            <a:pPr marL="171450" indent="-171450">
              <a:buFont typeface="Arial"/>
              <a:buChar char="•"/>
            </a:pPr>
            <a:r>
              <a:rPr lang="en-US" baseline="0" dirty="0"/>
              <a:t>Analysis of gathered data</a:t>
            </a:r>
          </a:p>
          <a:p>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30</a:t>
            </a:fld>
            <a:endParaRPr lang="en-US"/>
          </a:p>
        </p:txBody>
      </p:sp>
    </p:spTree>
    <p:extLst>
      <p:ext uri="{BB962C8B-B14F-4D97-AF65-F5344CB8AC3E}">
        <p14:creationId xmlns:p14="http://schemas.microsoft.com/office/powerpoint/2010/main" val="364349042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i.e. diet, food, vitamin </a:t>
            </a:r>
            <a:r>
              <a:rPr lang="en-US" dirty="0" err="1"/>
              <a:t>supp</a:t>
            </a:r>
            <a:r>
              <a:rPr lang="en-US" dirty="0"/>
              <a:t>, advice,</a:t>
            </a:r>
          </a:p>
        </p:txBody>
      </p:sp>
      <p:sp>
        <p:nvSpPr>
          <p:cNvPr id="4" name="Slide Number Placeholder 3"/>
          <p:cNvSpPr>
            <a:spLocks noGrp="1"/>
          </p:cNvSpPr>
          <p:nvPr>
            <p:ph type="sldNum" sz="quarter" idx="10"/>
          </p:nvPr>
        </p:nvSpPr>
        <p:spPr/>
        <p:txBody>
          <a:bodyPr/>
          <a:lstStyle/>
          <a:p>
            <a:fld id="{1D48E51C-38BF-4D6C-9BEF-46440D823717}" type="slidenum">
              <a:rPr lang="en-US" smtClean="0"/>
              <a:t>34</a:t>
            </a:fld>
            <a:endParaRPr lang="en-US"/>
          </a:p>
        </p:txBody>
      </p:sp>
    </p:spTree>
    <p:extLst>
      <p:ext uri="{BB962C8B-B14F-4D97-AF65-F5344CB8AC3E}">
        <p14:creationId xmlns:p14="http://schemas.microsoft.com/office/powerpoint/2010/main" val="28812354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Vitamin</a:t>
            </a:r>
            <a:r>
              <a:rPr lang="en-US" baseline="0" dirty="0"/>
              <a:t> D cereal vs. normal not just due to packaging but research </a:t>
            </a:r>
          </a:p>
          <a:p>
            <a:r>
              <a:rPr lang="en-US" baseline="0" dirty="0"/>
              <a:t>Channel members: </a:t>
            </a:r>
            <a:r>
              <a:rPr lang="en-US" baseline="0" dirty="0" err="1"/>
              <a:t>intermediaires</a:t>
            </a:r>
            <a:r>
              <a:rPr lang="en-US" baseline="0" dirty="0"/>
              <a:t> were I might  sell my product (i.e. </a:t>
            </a:r>
            <a:r>
              <a:rPr lang="en-US" baseline="0" dirty="0" err="1"/>
              <a:t>aziz</a:t>
            </a:r>
            <a:r>
              <a:rPr lang="en-US" baseline="0" dirty="0"/>
              <a:t>) </a:t>
            </a:r>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38</a:t>
            </a:fld>
            <a:endParaRPr lang="en-US"/>
          </a:p>
        </p:txBody>
      </p:sp>
    </p:spTree>
    <p:extLst>
      <p:ext uri="{BB962C8B-B14F-4D97-AF65-F5344CB8AC3E}">
        <p14:creationId xmlns:p14="http://schemas.microsoft.com/office/powerpoint/2010/main" val="1266063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Awareness </a:t>
            </a:r>
            <a:r>
              <a:rPr lang="en-US" dirty="0" err="1"/>
              <a:t>campains</a:t>
            </a:r>
            <a:endParaRPr lang="en-US" dirty="0"/>
          </a:p>
          <a:p>
            <a:r>
              <a:rPr lang="en-US" dirty="0"/>
              <a:t>i.e. DASH</a:t>
            </a:r>
            <a:r>
              <a:rPr lang="en-US" baseline="0" dirty="0"/>
              <a:t> diet</a:t>
            </a:r>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4</a:t>
            </a:fld>
            <a:endParaRPr lang="en-US"/>
          </a:p>
        </p:txBody>
      </p:sp>
    </p:spTree>
    <p:extLst>
      <p:ext uri="{BB962C8B-B14F-4D97-AF65-F5344CB8AC3E}">
        <p14:creationId xmlns:p14="http://schemas.microsoft.com/office/powerpoint/2010/main" val="741572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Awareness</a:t>
            </a:r>
            <a:r>
              <a:rPr lang="en-US" baseline="0" dirty="0"/>
              <a:t> campaigns </a:t>
            </a:r>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5</a:t>
            </a:fld>
            <a:endParaRPr lang="en-US"/>
          </a:p>
        </p:txBody>
      </p:sp>
    </p:spTree>
    <p:extLst>
      <p:ext uri="{BB962C8B-B14F-4D97-AF65-F5344CB8AC3E}">
        <p14:creationId xmlns:p14="http://schemas.microsoft.com/office/powerpoint/2010/main" val="3763613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b="1" dirty="0"/>
              <a:t>If I</a:t>
            </a:r>
            <a:r>
              <a:rPr lang="en-US" b="1" baseline="0" dirty="0"/>
              <a:t> want to do an awareness campaign on diabetes for the hospital employees, it is NOT enough to just communicate this information in a nice and attractive way. I must, beforehand identify the needs, wants and demands of the population in order to know how to tailor this campaign. </a:t>
            </a:r>
          </a:p>
          <a:p>
            <a:pPr marL="171450" indent="-171450">
              <a:buFont typeface="Arial"/>
              <a:buChar char="•"/>
            </a:pPr>
            <a:r>
              <a:rPr lang="en-US" baseline="0" dirty="0"/>
              <a:t>Information and pamphlets might be super attractive but employees might not need this info! Maybe nobody is diabetic or maybe they have bigger issues/problems that must be resolved beforehand</a:t>
            </a:r>
          </a:p>
          <a:p>
            <a:pPr marL="171450" indent="-171450">
              <a:buFont typeface="Arial"/>
              <a:buChar char="•"/>
            </a:pPr>
            <a:endParaRPr lang="en-US" baseline="0" dirty="0"/>
          </a:p>
          <a:p>
            <a:pPr marL="171450" indent="-171450">
              <a:buFont typeface="Arial"/>
              <a:buChar char="•"/>
            </a:pPr>
            <a:r>
              <a:rPr lang="en-US" dirty="0"/>
              <a:t>What are the components of the marketing</a:t>
            </a:r>
            <a:r>
              <a:rPr lang="en-US" baseline="0" dirty="0"/>
              <a:t> model?</a:t>
            </a:r>
          </a:p>
          <a:p>
            <a:pPr marL="171450" indent="-171450">
              <a:buFont typeface="Arial"/>
              <a:buChar char="•"/>
            </a:pPr>
            <a:r>
              <a:rPr lang="en-US" baseline="0" dirty="0"/>
              <a:t>Marketer</a:t>
            </a:r>
          </a:p>
          <a:p>
            <a:pPr marL="171450" indent="-171450">
              <a:buFont typeface="Arial"/>
              <a:buChar char="•"/>
            </a:pPr>
            <a:r>
              <a:rPr lang="en-US" baseline="0" dirty="0"/>
              <a:t>Target population</a:t>
            </a:r>
          </a:p>
          <a:p>
            <a:pPr marL="171450" indent="-171450">
              <a:buFont typeface="Arial"/>
              <a:buChar char="•"/>
            </a:pPr>
            <a:r>
              <a:rPr lang="en-US" baseline="0" dirty="0"/>
              <a:t>The product</a:t>
            </a:r>
          </a:p>
          <a:p>
            <a:pPr marL="171450" indent="-171450">
              <a:buFont typeface="Arial"/>
              <a:buChar char="•"/>
            </a:pPr>
            <a:r>
              <a:rPr lang="en-US" baseline="0" dirty="0"/>
              <a:t>Marketing techniques that will render the product appealing to the target population (efforts, activities)</a:t>
            </a:r>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6</a:t>
            </a:fld>
            <a:endParaRPr lang="en-US"/>
          </a:p>
        </p:txBody>
      </p:sp>
    </p:spTree>
    <p:extLst>
      <p:ext uri="{BB962C8B-B14F-4D97-AF65-F5344CB8AC3E}">
        <p14:creationId xmlns:p14="http://schemas.microsoft.com/office/powerpoint/2010/main" val="27759228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a:t>Marketing= continuum of efforts and activities ranging from </a:t>
            </a:r>
            <a:r>
              <a:rPr lang="en-US" b="1" dirty="0"/>
              <a:t>simple</a:t>
            </a:r>
            <a:r>
              <a:rPr lang="en-US" b="1" baseline="0" dirty="0"/>
              <a:t> marketing </a:t>
            </a:r>
            <a:r>
              <a:rPr lang="en-US" baseline="0" dirty="0"/>
              <a:t>to the </a:t>
            </a:r>
            <a:r>
              <a:rPr lang="en-US" b="1" baseline="0" dirty="0"/>
              <a:t>more complex media advocacy</a:t>
            </a:r>
            <a:r>
              <a:rPr lang="en-US" baseline="0" dirty="0"/>
              <a:t>; each form of marketing involves a relationship and 2 way interaction between the marketer and those to whom the marketing is being directed. </a:t>
            </a:r>
          </a:p>
          <a:p>
            <a:pPr marL="171450" indent="-171450">
              <a:buFont typeface="Arial"/>
              <a:buChar char="•"/>
            </a:pPr>
            <a:endParaRPr lang="en-US" dirty="0"/>
          </a:p>
          <a:p>
            <a:r>
              <a:rPr lang="en-US" b="1" dirty="0"/>
              <a:t>Simple marketing: </a:t>
            </a:r>
            <a:r>
              <a:rPr lang="en-US" dirty="0"/>
              <a:t>do research on</a:t>
            </a:r>
            <a:r>
              <a:rPr lang="en-US" baseline="0" dirty="0"/>
              <a:t> target audience, identify they needs and communication this info</a:t>
            </a:r>
          </a:p>
          <a:p>
            <a:r>
              <a:rPr lang="en-US" b="1" baseline="0" dirty="0"/>
              <a:t>Social marketing:  </a:t>
            </a:r>
            <a:r>
              <a:rPr lang="en-US" baseline="0" dirty="0"/>
              <a:t>i.e. want people who have high cholesterol to use fat free dairy products so we bring samples of these products to make them realize that the taste is very good + we give them presentation and concrete examples on how saturated fat can clog their arteries and lead to more serious problems</a:t>
            </a:r>
            <a:endParaRPr lang="en-US" dirty="0"/>
          </a:p>
          <a:p>
            <a:r>
              <a:rPr lang="en-US" b="1" dirty="0"/>
              <a:t>Branding:</a:t>
            </a:r>
            <a:r>
              <a:rPr lang="en-US" b="1" baseline="0" dirty="0"/>
              <a:t> </a:t>
            </a:r>
            <a:r>
              <a:rPr lang="en-US" baseline="0" dirty="0"/>
              <a:t>“just do it” </a:t>
            </a:r>
            <a:r>
              <a:rPr lang="en-US" baseline="0" dirty="0" err="1"/>
              <a:t>nike</a:t>
            </a:r>
            <a:r>
              <a:rPr lang="en-US" baseline="0" dirty="0"/>
              <a:t>; apple for macs (imitation game), come as you are (</a:t>
            </a:r>
            <a:r>
              <a:rPr lang="en-US" baseline="0" dirty="0" err="1"/>
              <a:t>crepaway</a:t>
            </a:r>
            <a:r>
              <a:rPr lang="en-US" baseline="0" dirty="0"/>
              <a:t>)</a:t>
            </a:r>
          </a:p>
          <a:p>
            <a:r>
              <a:rPr lang="en-US" b="1" baseline="0" dirty="0"/>
              <a:t>Media advocacy: </a:t>
            </a:r>
            <a:r>
              <a:rPr lang="en-US" baseline="0" dirty="0"/>
              <a:t>i.e. smoke free </a:t>
            </a:r>
            <a:r>
              <a:rPr lang="en-US" baseline="0" dirty="0" err="1"/>
              <a:t>lebanon</a:t>
            </a:r>
            <a:r>
              <a:rPr lang="en-US" baseline="0" dirty="0"/>
              <a:t> (restaurants and people had to pay fines in case they were caught transgressing the law)</a:t>
            </a:r>
            <a:endParaRPr lang="en-US" dirty="0"/>
          </a:p>
          <a:p>
            <a:pPr marL="171450" indent="-171450">
              <a:buFont typeface="Arial"/>
              <a:buChar char="•"/>
            </a:pPr>
            <a:endParaRPr lang="en-US" dirty="0"/>
          </a:p>
          <a:p>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8</a:t>
            </a:fld>
            <a:endParaRPr lang="en-US"/>
          </a:p>
        </p:txBody>
      </p:sp>
    </p:spTree>
    <p:extLst>
      <p:ext uri="{BB962C8B-B14F-4D97-AF65-F5344CB8AC3E}">
        <p14:creationId xmlns:p14="http://schemas.microsoft.com/office/powerpoint/2010/main" val="18484407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Simple marketing: </a:t>
            </a:r>
            <a:r>
              <a:rPr lang="en-US" dirty="0"/>
              <a:t>do research on</a:t>
            </a:r>
            <a:r>
              <a:rPr lang="en-US" baseline="0" dirty="0"/>
              <a:t> target audience, identify they needs and communication this info</a:t>
            </a:r>
          </a:p>
          <a:p>
            <a:r>
              <a:rPr lang="en-US" b="1" baseline="0" dirty="0"/>
              <a:t>Social marketing:  </a:t>
            </a:r>
            <a:r>
              <a:rPr lang="en-US" baseline="0" dirty="0"/>
              <a:t>i.e. want people who have high cholesterol to use fat free dairy products so we bring samples of these products to make them realize that the taste is very good + we give them presentation and concrete examples on how saturated fat can clog their arteries and lead to more serious problems. Manufacturers of car seats</a:t>
            </a:r>
          </a:p>
          <a:p>
            <a:r>
              <a:rPr lang="en-US" dirty="0"/>
              <a:t>http://</a:t>
            </a:r>
            <a:r>
              <a:rPr lang="en-US" dirty="0" err="1"/>
              <a:t>www.thensmc.com</a:t>
            </a:r>
            <a:r>
              <a:rPr lang="en-US" dirty="0"/>
              <a:t>/content/</a:t>
            </a:r>
            <a:r>
              <a:rPr lang="en-US"/>
              <a:t>social-marketing-examples#Child</a:t>
            </a:r>
            <a:endParaRPr lang="en-US" dirty="0"/>
          </a:p>
          <a:p>
            <a:r>
              <a:rPr lang="en-US" b="1" dirty="0"/>
              <a:t>Branding:</a:t>
            </a:r>
            <a:r>
              <a:rPr lang="en-US" b="1" baseline="0" dirty="0"/>
              <a:t> </a:t>
            </a:r>
            <a:r>
              <a:rPr lang="en-US" baseline="0" dirty="0"/>
              <a:t>“just do it” </a:t>
            </a:r>
            <a:r>
              <a:rPr lang="en-US" baseline="0" dirty="0" err="1"/>
              <a:t>nike</a:t>
            </a:r>
            <a:r>
              <a:rPr lang="en-US" baseline="0" dirty="0"/>
              <a:t>; apple for macs (imitation game), come as you are (</a:t>
            </a:r>
            <a:r>
              <a:rPr lang="en-US" baseline="0" dirty="0" err="1"/>
              <a:t>crepaway</a:t>
            </a:r>
            <a:r>
              <a:rPr lang="en-US" baseline="0" dirty="0"/>
              <a:t>)</a:t>
            </a:r>
          </a:p>
          <a:p>
            <a:r>
              <a:rPr lang="en-US" b="1" baseline="0" dirty="0"/>
              <a:t>Media advocacy: </a:t>
            </a:r>
            <a:r>
              <a:rPr lang="en-US" baseline="0" dirty="0"/>
              <a:t>i.e. smoke free </a:t>
            </a:r>
            <a:r>
              <a:rPr lang="en-US" baseline="0" dirty="0" err="1"/>
              <a:t>lebanon</a:t>
            </a:r>
            <a:r>
              <a:rPr lang="en-US" baseline="0" dirty="0"/>
              <a:t> (restaurants and people had to pay fines in case they were caught transgressing the law)</a:t>
            </a:r>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9</a:t>
            </a:fld>
            <a:endParaRPr lang="en-US"/>
          </a:p>
        </p:txBody>
      </p:sp>
    </p:spTree>
    <p:extLst>
      <p:ext uri="{BB962C8B-B14F-4D97-AF65-F5344CB8AC3E}">
        <p14:creationId xmlns:p14="http://schemas.microsoft.com/office/powerpoint/2010/main" val="18484407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Branding:</a:t>
            </a:r>
            <a:r>
              <a:rPr lang="en-US" baseline="0" dirty="0"/>
              <a:t> “just do it” </a:t>
            </a:r>
            <a:r>
              <a:rPr lang="en-US" baseline="0" dirty="0" err="1"/>
              <a:t>nike</a:t>
            </a:r>
            <a:r>
              <a:rPr lang="en-US" baseline="0" dirty="0"/>
              <a:t>; apple for macs</a:t>
            </a:r>
            <a:endParaRPr lang="en-US" dirty="0"/>
          </a:p>
        </p:txBody>
      </p:sp>
      <p:sp>
        <p:nvSpPr>
          <p:cNvPr id="4" name="Slide Number Placeholder 3"/>
          <p:cNvSpPr>
            <a:spLocks noGrp="1"/>
          </p:cNvSpPr>
          <p:nvPr>
            <p:ph type="sldNum" sz="quarter" idx="10"/>
          </p:nvPr>
        </p:nvSpPr>
        <p:spPr/>
        <p:txBody>
          <a:bodyPr/>
          <a:lstStyle/>
          <a:p>
            <a:fld id="{1D48E51C-38BF-4D6C-9BEF-46440D823717}" type="slidenum">
              <a:rPr lang="en-US" smtClean="0"/>
              <a:t>10</a:t>
            </a:fld>
            <a:endParaRPr lang="en-US"/>
          </a:p>
        </p:txBody>
      </p:sp>
    </p:spTree>
    <p:extLst>
      <p:ext uri="{BB962C8B-B14F-4D97-AF65-F5344CB8AC3E}">
        <p14:creationId xmlns:p14="http://schemas.microsoft.com/office/powerpoint/2010/main" val="18484407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Important</a:t>
            </a:r>
            <a:r>
              <a:rPr lang="en-US" baseline="0" dirty="0"/>
              <a:t> is to produce (Table, socks, jams etc…) </a:t>
            </a:r>
          </a:p>
          <a:p>
            <a:r>
              <a:rPr lang="en-US" baseline="0" dirty="0"/>
              <a:t>Focus is on production</a:t>
            </a:r>
          </a:p>
          <a:p>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The Industrial Revolution was the transition to new manufacturing processes in the period from about 1760 to sometime between 1820 and 1840. </a:t>
            </a:r>
          </a:p>
        </p:txBody>
      </p:sp>
      <p:sp>
        <p:nvSpPr>
          <p:cNvPr id="4" name="Slide Number Placeholder 3"/>
          <p:cNvSpPr>
            <a:spLocks noGrp="1"/>
          </p:cNvSpPr>
          <p:nvPr>
            <p:ph type="sldNum" sz="quarter" idx="10"/>
          </p:nvPr>
        </p:nvSpPr>
        <p:spPr/>
        <p:txBody>
          <a:bodyPr/>
          <a:lstStyle/>
          <a:p>
            <a:fld id="{1D48E51C-38BF-4D6C-9BEF-46440D823717}" type="slidenum">
              <a:rPr lang="en-US" smtClean="0"/>
              <a:t>13</a:t>
            </a:fld>
            <a:endParaRPr lang="en-US"/>
          </a:p>
        </p:txBody>
      </p:sp>
    </p:spTree>
    <p:extLst>
      <p:ext uri="{BB962C8B-B14F-4D97-AF65-F5344CB8AC3E}">
        <p14:creationId xmlns:p14="http://schemas.microsoft.com/office/powerpoint/2010/main" val="1920915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x-none"/>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x-none"/>
              <a:t>Click to edit Master subtitle style</a:t>
            </a:r>
            <a:endParaRPr kumimoji="0" lang="en-US"/>
          </a:p>
        </p:txBody>
      </p:sp>
      <p:sp>
        <p:nvSpPr>
          <p:cNvPr id="7" name="Date Placeholder 6"/>
          <p:cNvSpPr>
            <a:spLocks noGrp="1"/>
          </p:cNvSpPr>
          <p:nvPr>
            <p:ph type="dt" sz="half" idx="10"/>
          </p:nvPr>
        </p:nvSpPr>
        <p:spPr/>
        <p:txBody>
          <a:bodyPr/>
          <a:lstStyle/>
          <a:p>
            <a:fld id="{EF8D662F-2CF6-4696-85D9-E5C654C302AF}" type="datetime1">
              <a:rPr lang="en-US" smtClean="0"/>
              <a:t>2/23/2017</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E2D2B3B-882E-40F3-A32F-6DD516915044}"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x-none"/>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x-none"/>
              <a:t>Click to edit Master text styles</a:t>
            </a:r>
          </a:p>
          <a:p>
            <a:pPr lvl="1" eaLnBrk="1" latinLnBrk="0" hangingPunct="1"/>
            <a:r>
              <a:rPr lang="x-none"/>
              <a:t>Second level</a:t>
            </a:r>
          </a:p>
          <a:p>
            <a:pPr lvl="2" eaLnBrk="1" latinLnBrk="0" hangingPunct="1"/>
            <a:r>
              <a:rPr lang="x-none"/>
              <a:t>Third level</a:t>
            </a:r>
          </a:p>
          <a:p>
            <a:pPr lvl="3" eaLnBrk="1" latinLnBrk="0" hangingPunct="1"/>
            <a:r>
              <a:rPr lang="x-none"/>
              <a:t>Fourth level</a:t>
            </a:r>
          </a:p>
          <a:p>
            <a:pPr lvl="4" eaLnBrk="1" latinLnBrk="0" hangingPunct="1"/>
            <a:r>
              <a:rPr lang="x-none"/>
              <a:t>Fifth level</a:t>
            </a:r>
            <a:endParaRPr kumimoji="0" lang="en-US"/>
          </a:p>
        </p:txBody>
      </p:sp>
      <p:sp>
        <p:nvSpPr>
          <p:cNvPr id="4" name="Date Placeholder 3"/>
          <p:cNvSpPr>
            <a:spLocks noGrp="1"/>
          </p:cNvSpPr>
          <p:nvPr>
            <p:ph type="dt" sz="half" idx="10"/>
          </p:nvPr>
        </p:nvSpPr>
        <p:spPr/>
        <p:txBody>
          <a:bodyPr/>
          <a:lstStyle/>
          <a:p>
            <a:fld id="{2C7E27CE-0E5D-403D-BF49-19B9D5365CDF}" type="datetime1">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x-none"/>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x-none"/>
              <a:t>Click to edit Master text styles</a:t>
            </a:r>
          </a:p>
          <a:p>
            <a:pPr lvl="1" eaLnBrk="1" latinLnBrk="0" hangingPunct="1"/>
            <a:r>
              <a:rPr lang="x-none"/>
              <a:t>Second level</a:t>
            </a:r>
          </a:p>
          <a:p>
            <a:pPr lvl="2" eaLnBrk="1" latinLnBrk="0" hangingPunct="1"/>
            <a:r>
              <a:rPr lang="x-none"/>
              <a:t>Third level</a:t>
            </a:r>
          </a:p>
          <a:p>
            <a:pPr lvl="3" eaLnBrk="1" latinLnBrk="0" hangingPunct="1"/>
            <a:r>
              <a:rPr lang="x-none"/>
              <a:t>Fourth level</a:t>
            </a:r>
          </a:p>
          <a:p>
            <a:pPr lvl="4" eaLnBrk="1" latinLnBrk="0" hangingPunct="1"/>
            <a:r>
              <a:rPr lang="x-none"/>
              <a:t>Fifth level</a:t>
            </a:r>
            <a:endParaRPr kumimoji="0" lang="en-US"/>
          </a:p>
        </p:txBody>
      </p:sp>
      <p:sp>
        <p:nvSpPr>
          <p:cNvPr id="4" name="Date Placeholder 3"/>
          <p:cNvSpPr>
            <a:spLocks noGrp="1"/>
          </p:cNvSpPr>
          <p:nvPr>
            <p:ph type="dt" sz="half" idx="10"/>
          </p:nvPr>
        </p:nvSpPr>
        <p:spPr/>
        <p:txBody>
          <a:bodyPr/>
          <a:lstStyle/>
          <a:p>
            <a:fld id="{CB97DE23-8F93-422D-9367-254B8B28DF47}" type="datetime1">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x-none"/>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x-none"/>
              <a:t>Click to edit Master text styles</a:t>
            </a:r>
          </a:p>
          <a:p>
            <a:pPr lvl="1" eaLnBrk="1" latinLnBrk="0" hangingPunct="1"/>
            <a:r>
              <a:rPr lang="x-none"/>
              <a:t>Second level</a:t>
            </a:r>
          </a:p>
          <a:p>
            <a:pPr lvl="2" eaLnBrk="1" latinLnBrk="0" hangingPunct="1"/>
            <a:r>
              <a:rPr lang="x-none"/>
              <a:t>Third level</a:t>
            </a:r>
          </a:p>
          <a:p>
            <a:pPr lvl="3" eaLnBrk="1" latinLnBrk="0" hangingPunct="1"/>
            <a:r>
              <a:rPr lang="x-none"/>
              <a:t>Fourth level</a:t>
            </a:r>
          </a:p>
          <a:p>
            <a:pPr lvl="4" eaLnBrk="1" latinLnBrk="0" hangingPunct="1"/>
            <a:r>
              <a:rPr lang="x-none"/>
              <a:t>Fifth level</a:t>
            </a:r>
            <a:endParaRPr kumimoji="0" lang="en-US"/>
          </a:p>
        </p:txBody>
      </p:sp>
      <p:sp>
        <p:nvSpPr>
          <p:cNvPr id="4" name="Date Placeholder 3"/>
          <p:cNvSpPr>
            <a:spLocks noGrp="1"/>
          </p:cNvSpPr>
          <p:nvPr>
            <p:ph type="dt" sz="half" idx="10"/>
          </p:nvPr>
        </p:nvSpPr>
        <p:spPr/>
        <p:txBody>
          <a:bodyPr/>
          <a:lstStyle/>
          <a:p>
            <a:fld id="{8758C876-61B9-4D34-BD72-96C8B1D7720E}" type="datetime1">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x-none"/>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x-none"/>
              <a:t>Click to edit Master text styles</a:t>
            </a:r>
          </a:p>
        </p:txBody>
      </p:sp>
      <p:sp>
        <p:nvSpPr>
          <p:cNvPr id="4" name="Date Placeholder 3"/>
          <p:cNvSpPr>
            <a:spLocks noGrp="1"/>
          </p:cNvSpPr>
          <p:nvPr>
            <p:ph type="dt" sz="half" idx="10"/>
          </p:nvPr>
        </p:nvSpPr>
        <p:spPr/>
        <p:txBody>
          <a:bodyPr/>
          <a:lstStyle/>
          <a:p>
            <a:fld id="{36B7E761-781F-4F72-9275-7AC9E61082F9}" type="datetime1">
              <a:rPr lang="en-US" smtClean="0"/>
              <a:t>2/23/2017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x-none"/>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x-none"/>
              <a:t>Click to edit Master text styles</a:t>
            </a:r>
          </a:p>
          <a:p>
            <a:pPr lvl="1" eaLnBrk="1" latinLnBrk="0" hangingPunct="1"/>
            <a:r>
              <a:rPr lang="x-none"/>
              <a:t>Second level</a:t>
            </a:r>
          </a:p>
          <a:p>
            <a:pPr lvl="2" eaLnBrk="1" latinLnBrk="0" hangingPunct="1"/>
            <a:r>
              <a:rPr lang="x-none"/>
              <a:t>Third level</a:t>
            </a:r>
          </a:p>
          <a:p>
            <a:pPr lvl="3" eaLnBrk="1" latinLnBrk="0" hangingPunct="1"/>
            <a:r>
              <a:rPr lang="x-none"/>
              <a:t>Fourth level</a:t>
            </a:r>
          </a:p>
          <a:p>
            <a:pPr lvl="4" eaLnBrk="1" latinLnBrk="0" hangingPunct="1"/>
            <a:r>
              <a:rPr lang="x-none"/>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x-none"/>
              <a:t>Click to edit Master text styles</a:t>
            </a:r>
          </a:p>
          <a:p>
            <a:pPr lvl="1" eaLnBrk="1" latinLnBrk="0" hangingPunct="1"/>
            <a:r>
              <a:rPr lang="x-none"/>
              <a:t>Second level</a:t>
            </a:r>
          </a:p>
          <a:p>
            <a:pPr lvl="2" eaLnBrk="1" latinLnBrk="0" hangingPunct="1"/>
            <a:r>
              <a:rPr lang="x-none"/>
              <a:t>Third level</a:t>
            </a:r>
          </a:p>
          <a:p>
            <a:pPr lvl="3" eaLnBrk="1" latinLnBrk="0" hangingPunct="1"/>
            <a:r>
              <a:rPr lang="x-none"/>
              <a:t>Fourth level</a:t>
            </a:r>
          </a:p>
          <a:p>
            <a:pPr lvl="4" eaLnBrk="1" latinLnBrk="0" hangingPunct="1"/>
            <a:r>
              <a:rPr lang="x-none"/>
              <a:t>Fifth level</a:t>
            </a:r>
            <a:endParaRPr kumimoji="0" lang="en-US"/>
          </a:p>
        </p:txBody>
      </p:sp>
      <p:sp>
        <p:nvSpPr>
          <p:cNvPr id="5" name="Date Placeholder 4"/>
          <p:cNvSpPr>
            <a:spLocks noGrp="1"/>
          </p:cNvSpPr>
          <p:nvPr>
            <p:ph type="dt" sz="half" idx="10"/>
          </p:nvPr>
        </p:nvSpPr>
        <p:spPr/>
        <p:txBody>
          <a:bodyPr/>
          <a:lstStyle/>
          <a:p>
            <a:fld id="{BE975B76-9C3B-4299-8340-72E6D2FA2D96}" type="datetime1">
              <a:rPr lang="en-US" smtClean="0"/>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x-none"/>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x-none"/>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x-none"/>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x-none"/>
              <a:t>Click to edit Master text styles</a:t>
            </a:r>
          </a:p>
          <a:p>
            <a:pPr lvl="1" eaLnBrk="1" latinLnBrk="0" hangingPunct="1"/>
            <a:r>
              <a:rPr lang="x-none"/>
              <a:t>Second level</a:t>
            </a:r>
          </a:p>
          <a:p>
            <a:pPr lvl="2" eaLnBrk="1" latinLnBrk="0" hangingPunct="1"/>
            <a:r>
              <a:rPr lang="x-none"/>
              <a:t>Third level</a:t>
            </a:r>
          </a:p>
          <a:p>
            <a:pPr lvl="3" eaLnBrk="1" latinLnBrk="0" hangingPunct="1"/>
            <a:r>
              <a:rPr lang="x-none"/>
              <a:t>Fourth level</a:t>
            </a:r>
          </a:p>
          <a:p>
            <a:pPr lvl="4" eaLnBrk="1" latinLnBrk="0" hangingPunct="1"/>
            <a:r>
              <a:rPr lang="x-none"/>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x-none"/>
              <a:t>Click to edit Master text styles</a:t>
            </a:r>
          </a:p>
          <a:p>
            <a:pPr lvl="1" eaLnBrk="1" latinLnBrk="0" hangingPunct="1"/>
            <a:r>
              <a:rPr lang="x-none"/>
              <a:t>Second level</a:t>
            </a:r>
          </a:p>
          <a:p>
            <a:pPr lvl="2" eaLnBrk="1" latinLnBrk="0" hangingPunct="1"/>
            <a:r>
              <a:rPr lang="x-none"/>
              <a:t>Third level</a:t>
            </a:r>
          </a:p>
          <a:p>
            <a:pPr lvl="3" eaLnBrk="1" latinLnBrk="0" hangingPunct="1"/>
            <a:r>
              <a:rPr lang="x-none"/>
              <a:t>Fourth level</a:t>
            </a:r>
          </a:p>
          <a:p>
            <a:pPr lvl="4" eaLnBrk="1" latinLnBrk="0" hangingPunct="1"/>
            <a:r>
              <a:rPr lang="x-none"/>
              <a:t>Fifth level</a:t>
            </a:r>
            <a:endParaRPr kumimoji="0" lang="en-US"/>
          </a:p>
        </p:txBody>
      </p:sp>
      <p:sp>
        <p:nvSpPr>
          <p:cNvPr id="7" name="Date Placeholder 6"/>
          <p:cNvSpPr>
            <a:spLocks noGrp="1"/>
          </p:cNvSpPr>
          <p:nvPr>
            <p:ph type="dt" sz="half" idx="10"/>
          </p:nvPr>
        </p:nvSpPr>
        <p:spPr/>
        <p:txBody>
          <a:bodyPr/>
          <a:lstStyle/>
          <a:p>
            <a:fld id="{8AD96E25-5C6B-439A-9780-B4D8DCD24609}" type="datetime1">
              <a:rPr lang="en-US" smtClean="0"/>
              <a:t>2/23/2017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x-none"/>
              <a:t>Click to edit Master title style</a:t>
            </a:r>
            <a:endParaRPr kumimoji="0" lang="en-US"/>
          </a:p>
        </p:txBody>
      </p:sp>
      <p:sp>
        <p:nvSpPr>
          <p:cNvPr id="3" name="Date Placeholder 2"/>
          <p:cNvSpPr>
            <a:spLocks noGrp="1"/>
          </p:cNvSpPr>
          <p:nvPr>
            <p:ph type="dt" sz="half" idx="10"/>
          </p:nvPr>
        </p:nvSpPr>
        <p:spPr/>
        <p:txBody>
          <a:bodyPr/>
          <a:lstStyle/>
          <a:p>
            <a:fld id="{7CB878D1-FC74-4BA6-AABE-AB7168E37B6E}" type="datetime1">
              <a:rPr lang="en-US" smtClean="0"/>
              <a:t>2/23/2017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30E5A0E4-3E11-469D-9FBB-1865672D88F3}" type="datetime1">
              <a:rPr lang="en-US" smtClean="0"/>
              <a:t>2/23/2017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x-none"/>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x-none"/>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x-none"/>
              <a:t>Click to edit Master text styles</a:t>
            </a:r>
          </a:p>
          <a:p>
            <a:pPr lvl="1" eaLnBrk="1" latinLnBrk="0" hangingPunct="1"/>
            <a:r>
              <a:rPr lang="x-none"/>
              <a:t>Second level</a:t>
            </a:r>
          </a:p>
          <a:p>
            <a:pPr lvl="2" eaLnBrk="1" latinLnBrk="0" hangingPunct="1"/>
            <a:r>
              <a:rPr lang="x-none"/>
              <a:t>Third level</a:t>
            </a:r>
          </a:p>
          <a:p>
            <a:pPr lvl="3" eaLnBrk="1" latinLnBrk="0" hangingPunct="1"/>
            <a:r>
              <a:rPr lang="x-none"/>
              <a:t>Fourth level</a:t>
            </a:r>
          </a:p>
          <a:p>
            <a:pPr lvl="4" eaLnBrk="1" latinLnBrk="0" hangingPunct="1"/>
            <a:r>
              <a:rPr lang="x-none"/>
              <a:t>Fifth level</a:t>
            </a:r>
            <a:endParaRPr kumimoji="0" lang="en-US"/>
          </a:p>
        </p:txBody>
      </p:sp>
      <p:sp>
        <p:nvSpPr>
          <p:cNvPr id="5" name="Date Placeholder 4"/>
          <p:cNvSpPr>
            <a:spLocks noGrp="1"/>
          </p:cNvSpPr>
          <p:nvPr>
            <p:ph type="dt" sz="half" idx="10"/>
          </p:nvPr>
        </p:nvSpPr>
        <p:spPr/>
        <p:txBody>
          <a:bodyPr/>
          <a:lstStyle/>
          <a:p>
            <a:fld id="{D9392822-4672-4898-AD03-09BFC2E78377}" type="datetime1">
              <a:rPr lang="en-US" smtClean="0"/>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x-none"/>
              <a:t>Click to edit Master title style</a:t>
            </a:r>
            <a:endParaRPr kumimoji="0" lang="en-US"/>
          </a:p>
        </p:txBody>
      </p:sp>
      <p:sp>
        <p:nvSpPr>
          <p:cNvPr id="5" name="Date Placeholder 4"/>
          <p:cNvSpPr>
            <a:spLocks noGrp="1"/>
          </p:cNvSpPr>
          <p:nvPr>
            <p:ph type="dt" sz="half" idx="10"/>
          </p:nvPr>
        </p:nvSpPr>
        <p:spPr/>
        <p:txBody>
          <a:bodyPr/>
          <a:lstStyle/>
          <a:p>
            <a:fld id="{F50078E4-1B1D-48C5-95CE-51581A781771}" type="datetime1">
              <a:rPr lang="en-US" smtClean="0"/>
              <a:t>2/23/2017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x-none"/>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x-none"/>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x-none"/>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x-none" dirty="0"/>
              <a:t>Click to edit Master text styles</a:t>
            </a:r>
          </a:p>
          <a:p>
            <a:pPr lvl="1" eaLnBrk="1" latinLnBrk="0" hangingPunct="1"/>
            <a:r>
              <a:rPr kumimoji="0" lang="x-none" dirty="0"/>
              <a:t>Second level</a:t>
            </a:r>
          </a:p>
          <a:p>
            <a:pPr lvl="2" eaLnBrk="1" latinLnBrk="0" hangingPunct="1"/>
            <a:r>
              <a:rPr kumimoji="0" lang="x-none" dirty="0"/>
              <a:t>Third level</a:t>
            </a:r>
          </a:p>
          <a:p>
            <a:pPr lvl="3" eaLnBrk="1" latinLnBrk="0" hangingPunct="1"/>
            <a:r>
              <a:rPr kumimoji="0" lang="x-none" dirty="0"/>
              <a:t>Fourth level</a:t>
            </a:r>
          </a:p>
          <a:p>
            <a:pPr lvl="4" eaLnBrk="1" latinLnBrk="0" hangingPunct="1"/>
            <a:r>
              <a:rPr kumimoji="0" lang="x-none" dirty="0"/>
              <a:t>Fifth level</a:t>
            </a:r>
            <a:endParaRPr kumimoji="0" lang="en-US" dirty="0"/>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37EDEB-7BAF-467B-A171-78D9B86A4268}" type="datetime1">
              <a:rPr lang="en-US" smtClean="0"/>
              <a:t>2/23/2017</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62F1D00-BD13-4404-86B0-79703945A0A7}"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rgbClr val="0000FF"/>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rgbClr val="0000FF"/>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rgbClr val="0000FF"/>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rgbClr val="0000FF"/>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rgbClr val="0000FF"/>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a:solidFill>
                  <a:schemeClr val="accent6">
                    <a:lumMod val="75000"/>
                  </a:schemeClr>
                </a:solidFill>
                <a:latin typeface="Calibri"/>
                <a:cs typeface="Calibri"/>
              </a:rPr>
              <a:t>MARKETING</a:t>
            </a:r>
          </a:p>
        </p:txBody>
      </p:sp>
      <p:sp>
        <p:nvSpPr>
          <p:cNvPr id="3" name="Subtitle 2"/>
          <p:cNvSpPr>
            <a:spLocks noGrp="1"/>
          </p:cNvSpPr>
          <p:nvPr>
            <p:ph type="subTitle" idx="1"/>
          </p:nvPr>
        </p:nvSpPr>
        <p:spPr>
          <a:xfrm>
            <a:off x="1432560" y="3086173"/>
            <a:ext cx="7406640" cy="1752600"/>
          </a:xfrm>
        </p:spPr>
        <p:txBody>
          <a:bodyPr/>
          <a:lstStyle/>
          <a:p>
            <a:r>
              <a:rPr lang="en-US" dirty="0">
                <a:latin typeface="Calibri"/>
                <a:cs typeface="Calibri"/>
              </a:rPr>
              <a:t>Cosette Fakih El Khoury</a:t>
            </a:r>
          </a:p>
          <a:p>
            <a:r>
              <a:rPr lang="en-US" dirty="0">
                <a:latin typeface="Calibri"/>
                <a:cs typeface="Calibri"/>
              </a:rPr>
              <a:t>NUT 468</a:t>
            </a:r>
          </a:p>
          <a:p>
            <a:r>
              <a:rPr lang="en-US" dirty="0">
                <a:latin typeface="Calibri"/>
                <a:cs typeface="Calibri"/>
              </a:rPr>
              <a:t>Spring 2017</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a:t>
            </a:fld>
            <a:endParaRPr lang="en-US" dirty="0"/>
          </a:p>
        </p:txBody>
      </p:sp>
    </p:spTree>
    <p:extLst>
      <p:ext uri="{BB962C8B-B14F-4D97-AF65-F5344CB8AC3E}">
        <p14:creationId xmlns:p14="http://schemas.microsoft.com/office/powerpoint/2010/main" val="42391796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62F1D00-BD13-4404-86B0-79703945A0A7}" type="slidenum">
              <a:rPr lang="en-US" smtClean="0"/>
              <a:t>10</a:t>
            </a:fld>
            <a:endParaRPr lang="en-US"/>
          </a:p>
        </p:txBody>
      </p:sp>
      <p:pic>
        <p:nvPicPr>
          <p:cNvPr id="7" name="Content Placeholder 6" descr="nike-just-do-it.jpg"/>
          <p:cNvPicPr>
            <a:picLocks noGrp="1" noChangeAspect="1"/>
          </p:cNvPicPr>
          <p:nvPr>
            <p:ph idx="1"/>
          </p:nvPr>
        </p:nvPicPr>
        <p:blipFill>
          <a:blip r:embed="rId3">
            <a:extLst>
              <a:ext uri="{28A0092B-C50C-407E-A947-70E740481C1C}">
                <a14:useLocalDpi xmlns:a14="http://schemas.microsoft.com/office/drawing/2010/main" val="0"/>
              </a:ext>
            </a:extLst>
          </a:blip>
          <a:srcRect l="-1034" r="-1034"/>
          <a:stretch>
            <a:fillRect/>
          </a:stretch>
        </p:blipFill>
        <p:spPr>
          <a:xfrm>
            <a:off x="2178954" y="51483"/>
            <a:ext cx="7027618" cy="3752010"/>
          </a:xfrm>
        </p:spPr>
      </p:pic>
      <p:pic>
        <p:nvPicPr>
          <p:cNvPr id="8" name="Picture 7" descr="CarbonApple_mono1024-300x22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60848" y="3752010"/>
            <a:ext cx="3905822" cy="3105990"/>
          </a:xfrm>
          <a:prstGeom prst="rect">
            <a:avLst/>
          </a:prstGeom>
        </p:spPr>
      </p:pic>
      <p:pic>
        <p:nvPicPr>
          <p:cNvPr id="9" name="Picture 8" descr="coke_pepsi_chart_revised.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0" y="0"/>
            <a:ext cx="2287714" cy="6781800"/>
          </a:xfrm>
          <a:prstGeom prst="rect">
            <a:avLst/>
          </a:prstGeom>
        </p:spPr>
      </p:pic>
      <p:pic>
        <p:nvPicPr>
          <p:cNvPr id="10" name="Picture 9" descr="mcdonalds1.jp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178954" y="3803493"/>
            <a:ext cx="3099058" cy="3006086"/>
          </a:xfrm>
          <a:prstGeom prst="rect">
            <a:avLst/>
          </a:prstGeom>
        </p:spPr>
      </p:pic>
    </p:spTree>
    <p:extLst>
      <p:ext uri="{BB962C8B-B14F-4D97-AF65-F5344CB8AC3E}">
        <p14:creationId xmlns:p14="http://schemas.microsoft.com/office/powerpoint/2010/main" val="2590654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The Marketplace</a:t>
            </a:r>
          </a:p>
        </p:txBody>
      </p:sp>
      <p:sp>
        <p:nvSpPr>
          <p:cNvPr id="3" name="Content Placeholder 2"/>
          <p:cNvSpPr>
            <a:spLocks noGrp="1"/>
          </p:cNvSpPr>
          <p:nvPr>
            <p:ph idx="1"/>
          </p:nvPr>
        </p:nvSpPr>
        <p:spPr>
          <a:xfrm>
            <a:off x="1435608" y="1363135"/>
            <a:ext cx="7498080" cy="5410200"/>
          </a:xfrm>
        </p:spPr>
        <p:txBody>
          <a:bodyPr>
            <a:normAutofit lnSpcReduction="10000"/>
          </a:bodyPr>
          <a:lstStyle/>
          <a:p>
            <a:r>
              <a:rPr lang="en-US" dirty="0">
                <a:latin typeface="Calibri"/>
                <a:cs typeface="Calibri"/>
              </a:rPr>
              <a:t>The way an organization describes, understands, and sees its market has a major impact on how the organization is perceived by staff and outsiders </a:t>
            </a:r>
          </a:p>
          <a:p>
            <a:r>
              <a:rPr lang="en-US" dirty="0">
                <a:latin typeface="Calibri"/>
                <a:cs typeface="Calibri"/>
              </a:rPr>
              <a:t>There are 5 ways an organization sees its marketplace</a:t>
            </a:r>
          </a:p>
          <a:p>
            <a:pPr marL="916686" lvl="1" indent="-514350">
              <a:buFont typeface="+mj-lt"/>
              <a:buAutoNum type="arabicPeriod"/>
            </a:pPr>
            <a:r>
              <a:rPr lang="en-US" b="1" dirty="0">
                <a:latin typeface="Calibri"/>
                <a:cs typeface="Calibri"/>
              </a:rPr>
              <a:t>Production perspective</a:t>
            </a:r>
          </a:p>
          <a:p>
            <a:pPr marL="916686" lvl="1" indent="-514350">
              <a:buFont typeface="+mj-lt"/>
              <a:buAutoNum type="arabicPeriod"/>
            </a:pPr>
            <a:r>
              <a:rPr lang="en-US" b="1" dirty="0">
                <a:latin typeface="Calibri"/>
                <a:cs typeface="Calibri"/>
              </a:rPr>
              <a:t>Product perspective</a:t>
            </a:r>
          </a:p>
          <a:p>
            <a:pPr marL="916686" lvl="1" indent="-514350">
              <a:buFont typeface="+mj-lt"/>
              <a:buAutoNum type="arabicPeriod"/>
            </a:pPr>
            <a:r>
              <a:rPr lang="en-US" b="1" dirty="0">
                <a:latin typeface="Calibri"/>
                <a:cs typeface="Calibri"/>
              </a:rPr>
              <a:t>Selling perspective</a:t>
            </a:r>
          </a:p>
          <a:p>
            <a:pPr marL="916686" lvl="1" indent="-514350">
              <a:buFont typeface="+mj-lt"/>
              <a:buAutoNum type="arabicPeriod"/>
            </a:pPr>
            <a:r>
              <a:rPr lang="en-US" b="1" dirty="0">
                <a:latin typeface="Calibri"/>
                <a:cs typeface="Calibri"/>
              </a:rPr>
              <a:t>Marketing perspective</a:t>
            </a:r>
          </a:p>
          <a:p>
            <a:pPr marL="916686" lvl="1" indent="-514350">
              <a:buFont typeface="+mj-lt"/>
              <a:buAutoNum type="arabicPeriod"/>
            </a:pPr>
            <a:r>
              <a:rPr lang="en-US" b="1" dirty="0">
                <a:latin typeface="Calibri"/>
                <a:cs typeface="Calibri"/>
              </a:rPr>
              <a:t>Social marketing perspective</a:t>
            </a:r>
          </a:p>
        </p:txBody>
      </p:sp>
      <p:sp>
        <p:nvSpPr>
          <p:cNvPr id="4" name="Slide Number Placeholder 3"/>
          <p:cNvSpPr>
            <a:spLocks noGrp="1"/>
          </p:cNvSpPr>
          <p:nvPr>
            <p:ph type="sldNum" sz="quarter" idx="12"/>
          </p:nvPr>
        </p:nvSpPr>
        <p:spPr/>
        <p:txBody>
          <a:bodyPr/>
          <a:lstStyle/>
          <a:p>
            <a:fld id="{162F1D00-BD13-4404-86B0-79703945A0A7}" type="slidenum">
              <a:rPr lang="en-US" smtClean="0"/>
              <a:t>11</a:t>
            </a:fld>
            <a:endParaRPr lang="en-US"/>
          </a:p>
        </p:txBody>
      </p:sp>
    </p:spTree>
    <p:extLst>
      <p:ext uri="{BB962C8B-B14F-4D97-AF65-F5344CB8AC3E}">
        <p14:creationId xmlns:p14="http://schemas.microsoft.com/office/powerpoint/2010/main" val="2288588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30034" y="1967388"/>
            <a:ext cx="1270025" cy="84050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Production Perspective</a:t>
            </a:r>
          </a:p>
        </p:txBody>
      </p:sp>
      <p:sp>
        <p:nvSpPr>
          <p:cNvPr id="5" name="Rectangle 4"/>
          <p:cNvSpPr/>
          <p:nvPr/>
        </p:nvSpPr>
        <p:spPr>
          <a:xfrm>
            <a:off x="2884046" y="1967388"/>
            <a:ext cx="1270025" cy="84050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Product Perspective</a:t>
            </a:r>
          </a:p>
        </p:txBody>
      </p:sp>
      <p:sp>
        <p:nvSpPr>
          <p:cNvPr id="6" name="Rectangle 5"/>
          <p:cNvSpPr/>
          <p:nvPr/>
        </p:nvSpPr>
        <p:spPr>
          <a:xfrm>
            <a:off x="4438058" y="1967388"/>
            <a:ext cx="1270025" cy="84050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Selling Perspective</a:t>
            </a:r>
          </a:p>
        </p:txBody>
      </p:sp>
      <p:sp>
        <p:nvSpPr>
          <p:cNvPr id="7" name="Rectangle 6"/>
          <p:cNvSpPr/>
          <p:nvPr/>
        </p:nvSpPr>
        <p:spPr>
          <a:xfrm>
            <a:off x="5992070" y="1967387"/>
            <a:ext cx="1270025" cy="84050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Marketing Perspective</a:t>
            </a:r>
          </a:p>
        </p:txBody>
      </p:sp>
      <p:sp>
        <p:nvSpPr>
          <p:cNvPr id="15" name="Rectangle 14"/>
          <p:cNvSpPr/>
          <p:nvPr/>
        </p:nvSpPr>
        <p:spPr>
          <a:xfrm>
            <a:off x="7546083" y="1962769"/>
            <a:ext cx="1270025" cy="840509"/>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Social Marketing Perspective</a:t>
            </a:r>
          </a:p>
        </p:txBody>
      </p:sp>
      <p:cxnSp>
        <p:nvCxnSpPr>
          <p:cNvPr id="17" name="Straight Arrow Connector 16"/>
          <p:cNvCxnSpPr>
            <a:stCxn id="4" idx="3"/>
            <a:endCxn id="5" idx="1"/>
          </p:cNvCxnSpPr>
          <p:nvPr/>
        </p:nvCxnSpPr>
        <p:spPr>
          <a:xfrm>
            <a:off x="2600059" y="2387643"/>
            <a:ext cx="283987"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a:stCxn id="5" idx="3"/>
            <a:endCxn id="6" idx="1"/>
          </p:cNvCxnSpPr>
          <p:nvPr/>
        </p:nvCxnSpPr>
        <p:spPr>
          <a:xfrm>
            <a:off x="4154071" y="2387643"/>
            <a:ext cx="283987"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a:stCxn id="6" idx="3"/>
            <a:endCxn id="7" idx="1"/>
          </p:cNvCxnSpPr>
          <p:nvPr/>
        </p:nvCxnSpPr>
        <p:spPr>
          <a:xfrm flipV="1">
            <a:off x="5708083" y="2387642"/>
            <a:ext cx="283987" cy="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Arrow Connector 22"/>
          <p:cNvCxnSpPr>
            <a:stCxn id="7" idx="3"/>
            <a:endCxn id="15" idx="1"/>
          </p:cNvCxnSpPr>
          <p:nvPr/>
        </p:nvCxnSpPr>
        <p:spPr>
          <a:xfrm flipV="1">
            <a:off x="7262095" y="2383024"/>
            <a:ext cx="283988" cy="461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4" name="Slide Number Placeholder 23"/>
          <p:cNvSpPr>
            <a:spLocks noGrp="1"/>
          </p:cNvSpPr>
          <p:nvPr>
            <p:ph type="sldNum" sz="quarter" idx="12"/>
          </p:nvPr>
        </p:nvSpPr>
        <p:spPr/>
        <p:txBody>
          <a:bodyPr/>
          <a:lstStyle/>
          <a:p>
            <a:fld id="{162F1D00-BD13-4404-86B0-79703945A0A7}" type="slidenum">
              <a:rPr lang="en-US" smtClean="0"/>
              <a:t>12</a:t>
            </a:fld>
            <a:endParaRPr lang="en-US"/>
          </a:p>
        </p:txBody>
      </p:sp>
      <p:pic>
        <p:nvPicPr>
          <p:cNvPr id="10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43172" y="3372711"/>
            <a:ext cx="1702356" cy="102494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935479" y="3206458"/>
            <a:ext cx="1333405" cy="143798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5992070" y="3271115"/>
            <a:ext cx="1425917" cy="14303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301848" y="3364632"/>
            <a:ext cx="1554012" cy="11000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7581662" y="3389749"/>
            <a:ext cx="1417464" cy="94325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8200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1-Production Perspective</a:t>
            </a:r>
          </a:p>
        </p:txBody>
      </p:sp>
      <p:sp>
        <p:nvSpPr>
          <p:cNvPr id="3" name="Content Placeholder 2"/>
          <p:cNvSpPr>
            <a:spLocks noGrp="1"/>
          </p:cNvSpPr>
          <p:nvPr>
            <p:ph idx="1"/>
          </p:nvPr>
        </p:nvSpPr>
        <p:spPr/>
        <p:txBody>
          <a:bodyPr/>
          <a:lstStyle/>
          <a:p>
            <a:r>
              <a:rPr lang="en-US" dirty="0">
                <a:latin typeface="Calibri"/>
                <a:cs typeface="Calibri"/>
              </a:rPr>
              <a:t>Original view of the market</a:t>
            </a:r>
          </a:p>
          <a:p>
            <a:r>
              <a:rPr lang="en-US" dirty="0">
                <a:latin typeface="Calibri"/>
                <a:cs typeface="Calibri"/>
              </a:rPr>
              <a:t>Developed prior to the industrial revolution</a:t>
            </a:r>
          </a:p>
          <a:p>
            <a:r>
              <a:rPr lang="en-US" dirty="0">
                <a:latin typeface="Calibri"/>
                <a:cs typeface="Calibri"/>
              </a:rPr>
              <a:t>Demand exceeded production (goods were manufactured by hand)</a:t>
            </a:r>
          </a:p>
          <a:p>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13</a:t>
            </a:fld>
            <a:endParaRPr lang="en-US"/>
          </a:p>
        </p:txBody>
      </p:sp>
    </p:spTree>
    <p:extLst>
      <p:ext uri="{BB962C8B-B14F-4D97-AF65-F5344CB8AC3E}">
        <p14:creationId xmlns:p14="http://schemas.microsoft.com/office/powerpoint/2010/main" val="1415204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2-Product Perspective</a:t>
            </a:r>
          </a:p>
        </p:txBody>
      </p:sp>
      <p:sp>
        <p:nvSpPr>
          <p:cNvPr id="3" name="Content Placeholder 2"/>
          <p:cNvSpPr>
            <a:spLocks noGrp="1"/>
          </p:cNvSpPr>
          <p:nvPr>
            <p:ph idx="1"/>
          </p:nvPr>
        </p:nvSpPr>
        <p:spPr/>
        <p:txBody>
          <a:bodyPr>
            <a:normAutofit lnSpcReduction="10000"/>
          </a:bodyPr>
          <a:lstStyle/>
          <a:p>
            <a:r>
              <a:rPr lang="en-US" dirty="0">
                <a:latin typeface="Calibri"/>
                <a:cs typeface="Calibri"/>
              </a:rPr>
              <a:t>Make large quantities of a product through mass production &amp; assembly line techniques</a:t>
            </a:r>
          </a:p>
          <a:p>
            <a:r>
              <a:rPr lang="en-US" dirty="0">
                <a:latin typeface="Calibri"/>
                <a:cs typeface="Calibri"/>
              </a:rPr>
              <a:t>Goods are made in an effective and efficient way, time and effort can be put into the development and refinement of the product</a:t>
            </a:r>
          </a:p>
          <a:p>
            <a:r>
              <a:rPr lang="en-US" dirty="0">
                <a:latin typeface="Calibri"/>
                <a:cs typeface="Calibri"/>
              </a:rPr>
              <a:t>This allows organizations to look at their products in terms of value, features, and performance</a:t>
            </a:r>
          </a:p>
        </p:txBody>
      </p:sp>
      <p:sp>
        <p:nvSpPr>
          <p:cNvPr id="4" name="Slide Number Placeholder 3"/>
          <p:cNvSpPr>
            <a:spLocks noGrp="1"/>
          </p:cNvSpPr>
          <p:nvPr>
            <p:ph type="sldNum" sz="quarter" idx="12"/>
          </p:nvPr>
        </p:nvSpPr>
        <p:spPr/>
        <p:txBody>
          <a:bodyPr/>
          <a:lstStyle/>
          <a:p>
            <a:fld id="{162F1D00-BD13-4404-86B0-79703945A0A7}" type="slidenum">
              <a:rPr lang="en-US" smtClean="0"/>
              <a:t>14</a:t>
            </a:fld>
            <a:endParaRPr lang="en-US"/>
          </a:p>
        </p:txBody>
      </p:sp>
    </p:spTree>
    <p:extLst>
      <p:ext uri="{BB962C8B-B14F-4D97-AF65-F5344CB8AC3E}">
        <p14:creationId xmlns:p14="http://schemas.microsoft.com/office/powerpoint/2010/main" val="179308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3-Selling Perspective (1/2) </a:t>
            </a:r>
          </a:p>
        </p:txBody>
      </p:sp>
      <p:sp>
        <p:nvSpPr>
          <p:cNvPr id="3" name="Content Placeholder 2"/>
          <p:cNvSpPr>
            <a:spLocks noGrp="1"/>
          </p:cNvSpPr>
          <p:nvPr>
            <p:ph idx="1"/>
          </p:nvPr>
        </p:nvSpPr>
        <p:spPr>
          <a:xfrm>
            <a:off x="1435608" y="1447799"/>
            <a:ext cx="7498080" cy="5037667"/>
          </a:xfrm>
        </p:spPr>
        <p:txBody>
          <a:bodyPr>
            <a:normAutofit lnSpcReduction="10000"/>
          </a:bodyPr>
          <a:lstStyle/>
          <a:p>
            <a:r>
              <a:rPr lang="en-US" dirty="0">
                <a:latin typeface="Calibri"/>
                <a:cs typeface="Calibri"/>
              </a:rPr>
              <a:t>A good product with excess production capacity</a:t>
            </a:r>
          </a:p>
          <a:p>
            <a:r>
              <a:rPr lang="en-US" dirty="0">
                <a:latin typeface="Calibri"/>
                <a:cs typeface="Calibri"/>
              </a:rPr>
              <a:t>Company can adopt a selling perspective accompanied by active promotion to draw attention of consumers toward it</a:t>
            </a:r>
          </a:p>
          <a:p>
            <a:r>
              <a:rPr lang="en-US" dirty="0">
                <a:latin typeface="Calibri"/>
                <a:cs typeface="Calibri"/>
              </a:rPr>
              <a:t>This promotion urges consumers to buy something they do not really want or need</a:t>
            </a:r>
          </a:p>
          <a:p>
            <a:r>
              <a:rPr lang="en-US" dirty="0">
                <a:latin typeface="Calibri"/>
                <a:cs typeface="Calibri"/>
              </a:rPr>
              <a:t>This promotion happens with very well adept, trained, and qualified sales people</a:t>
            </a:r>
          </a:p>
        </p:txBody>
      </p:sp>
      <p:sp>
        <p:nvSpPr>
          <p:cNvPr id="4" name="Slide Number Placeholder 3"/>
          <p:cNvSpPr>
            <a:spLocks noGrp="1"/>
          </p:cNvSpPr>
          <p:nvPr>
            <p:ph type="sldNum" sz="quarter" idx="12"/>
          </p:nvPr>
        </p:nvSpPr>
        <p:spPr/>
        <p:txBody>
          <a:bodyPr/>
          <a:lstStyle/>
          <a:p>
            <a:fld id="{162F1D00-BD13-4404-86B0-79703945A0A7}" type="slidenum">
              <a:rPr lang="en-US" smtClean="0"/>
              <a:t>15</a:t>
            </a:fld>
            <a:endParaRPr lang="en-US"/>
          </a:p>
        </p:txBody>
      </p:sp>
    </p:spTree>
    <p:extLst>
      <p:ext uri="{BB962C8B-B14F-4D97-AF65-F5344CB8AC3E}">
        <p14:creationId xmlns:p14="http://schemas.microsoft.com/office/powerpoint/2010/main" val="2019086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3-Selling Perspective (2/2)</a:t>
            </a:r>
          </a:p>
        </p:txBody>
      </p:sp>
      <p:sp>
        <p:nvSpPr>
          <p:cNvPr id="3" name="Content Placeholder 2"/>
          <p:cNvSpPr>
            <a:spLocks noGrp="1"/>
          </p:cNvSpPr>
          <p:nvPr>
            <p:ph idx="1"/>
          </p:nvPr>
        </p:nvSpPr>
        <p:spPr>
          <a:xfrm>
            <a:off x="1435608" y="1447799"/>
            <a:ext cx="7498080" cy="5037667"/>
          </a:xfrm>
        </p:spPr>
        <p:txBody>
          <a:bodyPr>
            <a:normAutofit/>
          </a:bodyPr>
          <a:lstStyle/>
          <a:p>
            <a:r>
              <a:rPr lang="en-US" dirty="0">
                <a:latin typeface="Calibri"/>
                <a:cs typeface="Calibri"/>
              </a:rPr>
              <a:t>The focus is more on selling then on marketing</a:t>
            </a:r>
          </a:p>
          <a:p>
            <a:r>
              <a:rPr lang="en-US" dirty="0">
                <a:latin typeface="Calibri"/>
                <a:cs typeface="Calibri"/>
              </a:rPr>
              <a:t>Profits are based on the quantity of goods sold</a:t>
            </a:r>
          </a:p>
          <a:p>
            <a:r>
              <a:rPr lang="en-US" dirty="0">
                <a:latin typeface="Calibri"/>
                <a:cs typeface="Calibri"/>
              </a:rPr>
              <a:t>Focus is to increase sales volume</a:t>
            </a:r>
          </a:p>
          <a:p>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16</a:t>
            </a:fld>
            <a:endParaRPr lang="en-US"/>
          </a:p>
        </p:txBody>
      </p:sp>
    </p:spTree>
    <p:extLst>
      <p:ext uri="{BB962C8B-B14F-4D97-AF65-F5344CB8AC3E}">
        <p14:creationId xmlns:p14="http://schemas.microsoft.com/office/powerpoint/2010/main" val="40056682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4-Marketing Perspective (1/2) </a:t>
            </a:r>
          </a:p>
        </p:txBody>
      </p:sp>
      <p:sp>
        <p:nvSpPr>
          <p:cNvPr id="3" name="Content Placeholder 2"/>
          <p:cNvSpPr>
            <a:spLocks noGrp="1"/>
          </p:cNvSpPr>
          <p:nvPr>
            <p:ph idx="1"/>
          </p:nvPr>
        </p:nvSpPr>
        <p:spPr/>
        <p:txBody>
          <a:bodyPr/>
          <a:lstStyle/>
          <a:p>
            <a:r>
              <a:rPr lang="en-US" dirty="0">
                <a:latin typeface="Calibri"/>
                <a:cs typeface="Calibri"/>
              </a:rPr>
              <a:t>This looks at production, product, and sales</a:t>
            </a:r>
          </a:p>
          <a:p>
            <a:r>
              <a:rPr lang="en-US" dirty="0">
                <a:latin typeface="Calibri"/>
                <a:cs typeface="Calibri"/>
              </a:rPr>
              <a:t>Also takes into consideration distribution, price, and how the product is introduced and promoted to the consumer</a:t>
            </a:r>
          </a:p>
          <a:p>
            <a:r>
              <a:rPr lang="en-US" dirty="0">
                <a:latin typeface="Calibri"/>
                <a:cs typeface="Calibri"/>
              </a:rPr>
              <a:t>The focus is not on any one of the factors in particular but how each one of these factors contribute to the </a:t>
            </a:r>
            <a:r>
              <a:rPr lang="en-US" u="sng" dirty="0">
                <a:latin typeface="Calibri"/>
                <a:cs typeface="Calibri"/>
              </a:rPr>
              <a:t>marketing mix</a:t>
            </a:r>
          </a:p>
        </p:txBody>
      </p:sp>
      <p:sp>
        <p:nvSpPr>
          <p:cNvPr id="4" name="Slide Number Placeholder 3"/>
          <p:cNvSpPr>
            <a:spLocks noGrp="1"/>
          </p:cNvSpPr>
          <p:nvPr>
            <p:ph type="sldNum" sz="quarter" idx="12"/>
          </p:nvPr>
        </p:nvSpPr>
        <p:spPr/>
        <p:txBody>
          <a:bodyPr/>
          <a:lstStyle/>
          <a:p>
            <a:fld id="{162F1D00-BD13-4404-86B0-79703945A0A7}" type="slidenum">
              <a:rPr lang="en-US" smtClean="0"/>
              <a:t>17</a:t>
            </a:fld>
            <a:endParaRPr lang="en-US"/>
          </a:p>
        </p:txBody>
      </p:sp>
    </p:spTree>
    <p:extLst>
      <p:ext uri="{BB962C8B-B14F-4D97-AF65-F5344CB8AC3E}">
        <p14:creationId xmlns:p14="http://schemas.microsoft.com/office/powerpoint/2010/main" val="1420999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1846" y="274638"/>
            <a:ext cx="7722304" cy="1143000"/>
          </a:xfrm>
        </p:spPr>
        <p:txBody>
          <a:bodyPr>
            <a:normAutofit/>
          </a:bodyPr>
          <a:lstStyle/>
          <a:p>
            <a:r>
              <a:rPr lang="en-US" dirty="0">
                <a:latin typeface="Calibri"/>
                <a:cs typeface="Calibri"/>
              </a:rPr>
              <a:t>4-Marketing Perspective (2/2)</a:t>
            </a:r>
          </a:p>
        </p:txBody>
      </p:sp>
      <p:sp>
        <p:nvSpPr>
          <p:cNvPr id="3" name="Content Placeholder 2"/>
          <p:cNvSpPr>
            <a:spLocks noGrp="1"/>
          </p:cNvSpPr>
          <p:nvPr>
            <p:ph idx="1"/>
          </p:nvPr>
        </p:nvSpPr>
        <p:spPr>
          <a:xfrm>
            <a:off x="1435608" y="1447800"/>
            <a:ext cx="7498080" cy="1515533"/>
          </a:xfrm>
        </p:spPr>
        <p:txBody>
          <a:bodyPr>
            <a:normAutofit lnSpcReduction="10000"/>
          </a:bodyPr>
          <a:lstStyle/>
          <a:p>
            <a:r>
              <a:rPr lang="en-US" dirty="0">
                <a:latin typeface="Calibri"/>
                <a:cs typeface="Calibri"/>
              </a:rPr>
              <a:t>The marketing perspective also differentiates between customer </a:t>
            </a:r>
            <a:r>
              <a:rPr lang="en-US" b="1" dirty="0">
                <a:latin typeface="Calibri"/>
                <a:cs typeface="Calibri"/>
              </a:rPr>
              <a:t>needs</a:t>
            </a:r>
            <a:r>
              <a:rPr lang="en-US" dirty="0">
                <a:latin typeface="Calibri"/>
                <a:cs typeface="Calibri"/>
              </a:rPr>
              <a:t>, </a:t>
            </a:r>
            <a:r>
              <a:rPr lang="en-US" b="1" dirty="0">
                <a:latin typeface="Calibri"/>
                <a:cs typeface="Calibri"/>
              </a:rPr>
              <a:t>wants</a:t>
            </a:r>
            <a:r>
              <a:rPr lang="en-US" dirty="0">
                <a:latin typeface="Calibri"/>
                <a:cs typeface="Calibri"/>
              </a:rPr>
              <a:t>, and </a:t>
            </a:r>
            <a:r>
              <a:rPr lang="en-US" b="1" dirty="0">
                <a:latin typeface="Calibri"/>
                <a:cs typeface="Calibri"/>
              </a:rPr>
              <a:t>demands</a:t>
            </a:r>
          </a:p>
        </p:txBody>
      </p:sp>
      <p:sp>
        <p:nvSpPr>
          <p:cNvPr id="4" name="Rectangle 3"/>
          <p:cNvSpPr/>
          <p:nvPr/>
        </p:nvSpPr>
        <p:spPr>
          <a:xfrm>
            <a:off x="1928974" y="3348554"/>
            <a:ext cx="1778000" cy="711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NEEDS</a:t>
            </a:r>
          </a:p>
        </p:txBody>
      </p:sp>
      <p:sp>
        <p:nvSpPr>
          <p:cNvPr id="5" name="Rectangle 4"/>
          <p:cNvSpPr/>
          <p:nvPr/>
        </p:nvSpPr>
        <p:spPr>
          <a:xfrm>
            <a:off x="4231907" y="3348554"/>
            <a:ext cx="1778000" cy="711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WANTS</a:t>
            </a:r>
          </a:p>
        </p:txBody>
      </p:sp>
      <p:sp>
        <p:nvSpPr>
          <p:cNvPr id="6" name="Rectangle 5"/>
          <p:cNvSpPr/>
          <p:nvPr/>
        </p:nvSpPr>
        <p:spPr>
          <a:xfrm>
            <a:off x="6534840" y="3348554"/>
            <a:ext cx="1778000" cy="7112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t>DEMANDS</a:t>
            </a:r>
          </a:p>
        </p:txBody>
      </p:sp>
      <p:sp>
        <p:nvSpPr>
          <p:cNvPr id="7" name="Rectangle 6"/>
          <p:cNvSpPr/>
          <p:nvPr/>
        </p:nvSpPr>
        <p:spPr>
          <a:xfrm>
            <a:off x="1928974" y="4229087"/>
            <a:ext cx="1778000" cy="123613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b="1" dirty="0"/>
              <a:t>Things required for well being</a:t>
            </a:r>
          </a:p>
        </p:txBody>
      </p:sp>
      <p:sp>
        <p:nvSpPr>
          <p:cNvPr id="8" name="Rectangle 7"/>
          <p:cNvSpPr/>
          <p:nvPr/>
        </p:nvSpPr>
        <p:spPr>
          <a:xfrm>
            <a:off x="4248798" y="4229087"/>
            <a:ext cx="1778000" cy="123613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b="1" dirty="0"/>
              <a:t>Socially acceptable ways to meet needs</a:t>
            </a:r>
          </a:p>
        </p:txBody>
      </p:sp>
      <p:sp>
        <p:nvSpPr>
          <p:cNvPr id="9" name="Rectangle 8"/>
          <p:cNvSpPr/>
          <p:nvPr/>
        </p:nvSpPr>
        <p:spPr>
          <a:xfrm>
            <a:off x="6534840" y="4246020"/>
            <a:ext cx="1778000" cy="123613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400" b="1" dirty="0"/>
              <a:t>Wants that are supported by resources, like money that allow them to be fulfilled </a:t>
            </a:r>
          </a:p>
        </p:txBody>
      </p:sp>
      <p:sp>
        <p:nvSpPr>
          <p:cNvPr id="10" name="Slide Number Placeholder 9"/>
          <p:cNvSpPr>
            <a:spLocks noGrp="1"/>
          </p:cNvSpPr>
          <p:nvPr>
            <p:ph type="sldNum" sz="quarter" idx="12"/>
          </p:nvPr>
        </p:nvSpPr>
        <p:spPr/>
        <p:txBody>
          <a:bodyPr/>
          <a:lstStyle/>
          <a:p>
            <a:fld id="{162F1D00-BD13-4404-86B0-79703945A0A7}" type="slidenum">
              <a:rPr lang="en-US" smtClean="0"/>
              <a:t>18</a:t>
            </a:fld>
            <a:endParaRPr lang="en-US"/>
          </a:p>
        </p:txBody>
      </p:sp>
    </p:spTree>
    <p:extLst>
      <p:ext uri="{BB962C8B-B14F-4D97-AF65-F5344CB8AC3E}">
        <p14:creationId xmlns:p14="http://schemas.microsoft.com/office/powerpoint/2010/main" val="30662796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708392" cy="1143000"/>
          </a:xfrm>
        </p:spPr>
        <p:txBody>
          <a:bodyPr>
            <a:normAutofit fontScale="90000"/>
          </a:bodyPr>
          <a:lstStyle/>
          <a:p>
            <a:r>
              <a:rPr lang="en-US" dirty="0">
                <a:latin typeface="Calibri"/>
                <a:cs typeface="Calibri"/>
              </a:rPr>
              <a:t>5-Social Marketing Perspective (1/2) </a:t>
            </a:r>
          </a:p>
        </p:txBody>
      </p:sp>
      <p:sp>
        <p:nvSpPr>
          <p:cNvPr id="3" name="Content Placeholder 2"/>
          <p:cNvSpPr>
            <a:spLocks noGrp="1"/>
          </p:cNvSpPr>
          <p:nvPr>
            <p:ph idx="1"/>
          </p:nvPr>
        </p:nvSpPr>
        <p:spPr>
          <a:xfrm>
            <a:off x="1435608" y="1447799"/>
            <a:ext cx="7498080" cy="5122333"/>
          </a:xfrm>
        </p:spPr>
        <p:txBody>
          <a:bodyPr>
            <a:normAutofit lnSpcReduction="10000"/>
          </a:bodyPr>
          <a:lstStyle/>
          <a:p>
            <a:r>
              <a:rPr lang="en-US" dirty="0">
                <a:latin typeface="Calibri"/>
                <a:cs typeface="Calibri"/>
              </a:rPr>
              <a:t>Also known as societal marketing</a:t>
            </a:r>
          </a:p>
          <a:p>
            <a:r>
              <a:rPr lang="en-US" dirty="0">
                <a:latin typeface="Calibri"/>
                <a:cs typeface="Calibri"/>
              </a:rPr>
              <a:t>Exceeds meeting consumer expectations but in turn it also focuses on the good of society</a:t>
            </a:r>
          </a:p>
          <a:p>
            <a:r>
              <a:rPr lang="en-US" dirty="0">
                <a:latin typeface="Calibri"/>
                <a:cs typeface="Calibri"/>
              </a:rPr>
              <a:t>Takes into consideration consumer welfare as well as consumer wants</a:t>
            </a:r>
          </a:p>
          <a:p>
            <a:r>
              <a:rPr lang="en-US" dirty="0">
                <a:latin typeface="Calibri"/>
                <a:cs typeface="Calibri"/>
              </a:rPr>
              <a:t>The goal of social marketing is to improve the common good by balancing the needs of the organization and its customers with the needs of society</a:t>
            </a:r>
          </a:p>
        </p:txBody>
      </p:sp>
      <p:sp>
        <p:nvSpPr>
          <p:cNvPr id="4" name="Slide Number Placeholder 3"/>
          <p:cNvSpPr>
            <a:spLocks noGrp="1"/>
          </p:cNvSpPr>
          <p:nvPr>
            <p:ph type="sldNum" sz="quarter" idx="12"/>
          </p:nvPr>
        </p:nvSpPr>
        <p:spPr/>
        <p:txBody>
          <a:bodyPr/>
          <a:lstStyle/>
          <a:p>
            <a:fld id="{162F1D00-BD13-4404-86B0-79703945A0A7}" type="slidenum">
              <a:rPr lang="en-US" smtClean="0"/>
              <a:t>19</a:t>
            </a:fld>
            <a:endParaRPr lang="en-US"/>
          </a:p>
        </p:txBody>
      </p:sp>
    </p:spTree>
    <p:extLst>
      <p:ext uri="{BB962C8B-B14F-4D97-AF65-F5344CB8AC3E}">
        <p14:creationId xmlns:p14="http://schemas.microsoft.com/office/powerpoint/2010/main" val="2353270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82133" y="1193805"/>
            <a:ext cx="7951555" cy="4732867"/>
          </a:xfrm>
        </p:spPr>
        <p:txBody>
          <a:bodyPr>
            <a:noAutofit/>
          </a:bodyPr>
          <a:lstStyle/>
          <a:p>
            <a:pPr algn="ctr">
              <a:buClr>
                <a:schemeClr val="tx1"/>
              </a:buClr>
              <a:buFont typeface="Wingdings" charset="2"/>
              <a:buChar char="²"/>
            </a:pPr>
            <a:r>
              <a:rPr lang="en-US" sz="4400" dirty="0">
                <a:latin typeface="Calibri"/>
                <a:cs typeface="Calibri"/>
              </a:rPr>
              <a:t>Why are we studying marketing in this course? </a:t>
            </a:r>
          </a:p>
          <a:p>
            <a:pPr algn="ctr">
              <a:buClr>
                <a:schemeClr val="tx1"/>
              </a:buClr>
              <a:buFont typeface="Wingdings" charset="2"/>
              <a:buChar char="²"/>
            </a:pPr>
            <a:r>
              <a:rPr lang="en-US" sz="4400" dirty="0">
                <a:latin typeface="Calibri"/>
                <a:cs typeface="Calibri"/>
              </a:rPr>
              <a:t>Why is it important for managers ?</a:t>
            </a:r>
          </a:p>
          <a:p>
            <a:pPr algn="ctr">
              <a:buClr>
                <a:schemeClr val="tx1"/>
              </a:buClr>
              <a:buFont typeface="Wingdings" charset="2"/>
              <a:buChar char="²"/>
            </a:pPr>
            <a:r>
              <a:rPr lang="en-US" sz="4400" dirty="0">
                <a:latin typeface="Calibri"/>
                <a:cs typeface="Calibri"/>
              </a:rPr>
              <a:t>Why is it important for dietitians &amp; food service managers?</a:t>
            </a:r>
          </a:p>
        </p:txBody>
      </p:sp>
      <p:sp>
        <p:nvSpPr>
          <p:cNvPr id="2" name="Slide Number Placeholder 1"/>
          <p:cNvSpPr>
            <a:spLocks noGrp="1"/>
          </p:cNvSpPr>
          <p:nvPr>
            <p:ph type="sldNum" sz="quarter" idx="12"/>
          </p:nvPr>
        </p:nvSpPr>
        <p:spPr/>
        <p:txBody>
          <a:bodyPr/>
          <a:lstStyle/>
          <a:p>
            <a:fld id="{162F1D00-BD13-4404-86B0-79703945A0A7}" type="slidenum">
              <a:rPr lang="en-US" smtClean="0"/>
              <a:t>2</a:t>
            </a:fld>
            <a:endParaRPr lang="en-US"/>
          </a:p>
        </p:txBody>
      </p:sp>
    </p:spTree>
    <p:extLst>
      <p:ext uri="{BB962C8B-B14F-4D97-AF65-F5344CB8AC3E}">
        <p14:creationId xmlns:p14="http://schemas.microsoft.com/office/powerpoint/2010/main" val="2132073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831" y="274638"/>
            <a:ext cx="7998318" cy="1143000"/>
          </a:xfrm>
        </p:spPr>
        <p:txBody>
          <a:bodyPr>
            <a:normAutofit fontScale="90000"/>
          </a:bodyPr>
          <a:lstStyle/>
          <a:p>
            <a:r>
              <a:rPr lang="en-US" dirty="0">
                <a:latin typeface="Calibri"/>
                <a:cs typeface="Calibri"/>
              </a:rPr>
              <a:t>5-Social Marketing Perspective (2/2)</a:t>
            </a:r>
          </a:p>
        </p:txBody>
      </p:sp>
      <p:sp>
        <p:nvSpPr>
          <p:cNvPr id="3" name="Content Placeholder 2"/>
          <p:cNvSpPr>
            <a:spLocks noGrp="1"/>
          </p:cNvSpPr>
          <p:nvPr>
            <p:ph idx="1"/>
          </p:nvPr>
        </p:nvSpPr>
        <p:spPr>
          <a:xfrm>
            <a:off x="1435608" y="1447800"/>
            <a:ext cx="7498080" cy="2091268"/>
          </a:xfrm>
        </p:spPr>
        <p:txBody>
          <a:bodyPr>
            <a:normAutofit lnSpcReduction="10000"/>
          </a:bodyPr>
          <a:lstStyle/>
          <a:p>
            <a:pPr marL="82296" indent="0">
              <a:buNone/>
            </a:pPr>
            <a:r>
              <a:rPr lang="en-US" dirty="0">
                <a:latin typeface="Calibri"/>
                <a:cs typeface="Calibri"/>
              </a:rPr>
              <a:t>Example:</a:t>
            </a:r>
          </a:p>
          <a:p>
            <a:r>
              <a:rPr lang="en-US" dirty="0">
                <a:latin typeface="Calibri"/>
                <a:cs typeface="Calibri"/>
              </a:rPr>
              <a:t>Quick service restaurants include messages related to balanced nutrition in their promotions</a:t>
            </a:r>
          </a:p>
        </p:txBody>
      </p:sp>
      <p:pic>
        <p:nvPicPr>
          <p:cNvPr id="5" name="Picture 4" descr="MCDO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60903" y="3903124"/>
            <a:ext cx="4891315" cy="2853267"/>
          </a:xfrm>
          <a:prstGeom prst="rect">
            <a:avLst/>
          </a:prstGeom>
        </p:spPr>
      </p:pic>
      <p:pic>
        <p:nvPicPr>
          <p:cNvPr id="4" name="Picture 3" descr="MCDO1.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134532" y="3640659"/>
            <a:ext cx="3483431" cy="2032001"/>
          </a:xfrm>
          <a:prstGeom prst="rect">
            <a:avLst/>
          </a:prstGeom>
        </p:spPr>
      </p:pic>
      <p:sp>
        <p:nvSpPr>
          <p:cNvPr id="6" name="Slide Number Placeholder 5"/>
          <p:cNvSpPr>
            <a:spLocks noGrp="1"/>
          </p:cNvSpPr>
          <p:nvPr>
            <p:ph type="sldNum" sz="quarter" idx="12"/>
          </p:nvPr>
        </p:nvSpPr>
        <p:spPr/>
        <p:txBody>
          <a:bodyPr/>
          <a:lstStyle/>
          <a:p>
            <a:fld id="{162F1D00-BD13-4404-86B0-79703945A0A7}" type="slidenum">
              <a:rPr lang="en-US" smtClean="0"/>
              <a:t>20</a:t>
            </a:fld>
            <a:endParaRPr lang="en-US"/>
          </a:p>
        </p:txBody>
      </p:sp>
    </p:spTree>
    <p:extLst>
      <p:ext uri="{BB962C8B-B14F-4D97-AF65-F5344CB8AC3E}">
        <p14:creationId xmlns:p14="http://schemas.microsoft.com/office/powerpoint/2010/main" val="24566858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73040"/>
            <a:ext cx="7498080" cy="1143000"/>
          </a:xfrm>
        </p:spPr>
        <p:txBody>
          <a:bodyPr/>
          <a:lstStyle/>
          <a:p>
            <a:r>
              <a:rPr lang="en-US" dirty="0">
                <a:latin typeface="Calibri"/>
                <a:cs typeface="Calibri"/>
              </a:rPr>
              <a:t>Target Markets</a:t>
            </a:r>
          </a:p>
        </p:txBody>
      </p:sp>
      <p:sp>
        <p:nvSpPr>
          <p:cNvPr id="4" name="Rectangle 3"/>
          <p:cNvSpPr/>
          <p:nvPr/>
        </p:nvSpPr>
        <p:spPr>
          <a:xfrm>
            <a:off x="1608659" y="1236141"/>
            <a:ext cx="2895600" cy="914401"/>
          </a:xfrm>
          <a:prstGeom prst="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rgbClr val="0D0D0D"/>
                </a:solidFill>
              </a:rPr>
              <a:t>Mass Marketing</a:t>
            </a:r>
          </a:p>
        </p:txBody>
      </p:sp>
      <p:sp>
        <p:nvSpPr>
          <p:cNvPr id="5" name="Rectangle 4"/>
          <p:cNvSpPr/>
          <p:nvPr/>
        </p:nvSpPr>
        <p:spPr>
          <a:xfrm>
            <a:off x="5791192" y="1219207"/>
            <a:ext cx="2895600" cy="914401"/>
          </a:xfrm>
          <a:prstGeom prst="rect">
            <a:avLst/>
          </a:prstGeom>
          <a:solidFill>
            <a:srgbClr val="CCFF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a:solidFill>
                  <a:schemeClr val="tx1">
                    <a:lumMod val="95000"/>
                    <a:lumOff val="5000"/>
                  </a:schemeClr>
                </a:solidFill>
              </a:rPr>
              <a:t>Target Marketing</a:t>
            </a:r>
          </a:p>
        </p:txBody>
      </p:sp>
      <p:sp>
        <p:nvSpPr>
          <p:cNvPr id="6" name="Not Equal 5"/>
          <p:cNvSpPr/>
          <p:nvPr/>
        </p:nvSpPr>
        <p:spPr>
          <a:xfrm>
            <a:off x="4842934" y="1430865"/>
            <a:ext cx="694266" cy="558805"/>
          </a:xfrm>
          <a:prstGeom prst="mathNotEqual">
            <a:avLst/>
          </a:prstGeom>
          <a:solidFill>
            <a:schemeClr val="accent4"/>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10" name="Rectangle 9"/>
          <p:cNvSpPr/>
          <p:nvPr/>
        </p:nvSpPr>
        <p:spPr>
          <a:xfrm>
            <a:off x="1608659" y="2302936"/>
            <a:ext cx="2895600" cy="4402663"/>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r>
              <a:rPr lang="en-US" dirty="0">
                <a:solidFill>
                  <a:srgbClr val="0D0D0D"/>
                </a:solidFill>
              </a:rPr>
              <a:t>Product made and available to population at large</a:t>
            </a:r>
          </a:p>
          <a:p>
            <a:pPr marL="285750" indent="-285750">
              <a:buFont typeface="Arial"/>
              <a:buChar char="•"/>
            </a:pPr>
            <a:r>
              <a:rPr lang="en-US" dirty="0">
                <a:solidFill>
                  <a:srgbClr val="0D0D0D"/>
                </a:solidFill>
              </a:rPr>
              <a:t>Can be used to promote a single product or several products with different features </a:t>
            </a:r>
          </a:p>
          <a:p>
            <a:pPr marL="285750" indent="-285750">
              <a:buFont typeface="Arial"/>
              <a:buChar char="•"/>
            </a:pPr>
            <a:r>
              <a:rPr lang="en-US" dirty="0">
                <a:solidFill>
                  <a:srgbClr val="0D0D0D"/>
                </a:solidFill>
              </a:rPr>
              <a:t>Designed to appeal to wide segments of the population </a:t>
            </a:r>
          </a:p>
        </p:txBody>
      </p:sp>
      <p:sp>
        <p:nvSpPr>
          <p:cNvPr id="11" name="Rectangle 10"/>
          <p:cNvSpPr/>
          <p:nvPr/>
        </p:nvSpPr>
        <p:spPr>
          <a:xfrm>
            <a:off x="5791192" y="2302936"/>
            <a:ext cx="2895600" cy="4402663"/>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marL="285750" indent="-285750">
              <a:buFont typeface="Arial"/>
              <a:buChar char="•"/>
            </a:pPr>
            <a:r>
              <a:rPr lang="en-US" dirty="0">
                <a:solidFill>
                  <a:srgbClr val="0D0D0D"/>
                </a:solidFill>
              </a:rPr>
              <a:t>In recent years it has been found that marketing is more effective if products are developed for and promoted to unique subgroups within the population</a:t>
            </a:r>
          </a:p>
          <a:p>
            <a:pPr marL="285750" indent="-285750">
              <a:buFont typeface="Arial"/>
              <a:buChar char="•"/>
            </a:pPr>
            <a:r>
              <a:rPr lang="en-US" dirty="0">
                <a:solidFill>
                  <a:srgbClr val="0D0D0D"/>
                </a:solidFill>
              </a:rPr>
              <a:t>Ex: vitamins (liquid vitamins, chewable, vitamins with iron, ..)</a:t>
            </a:r>
          </a:p>
          <a:p>
            <a:pPr marL="285750" indent="-285750">
              <a:buFont typeface="Arial"/>
              <a:buChar char="•"/>
            </a:pPr>
            <a:r>
              <a:rPr lang="en-US" dirty="0">
                <a:solidFill>
                  <a:srgbClr val="0D0D0D"/>
                </a:solidFill>
              </a:rPr>
              <a:t>Target marketing has 3 parts: market segmentation, market targeting, and market positioning</a:t>
            </a:r>
          </a:p>
        </p:txBody>
      </p:sp>
      <p:sp>
        <p:nvSpPr>
          <p:cNvPr id="3" name="Slide Number Placeholder 2"/>
          <p:cNvSpPr>
            <a:spLocks noGrp="1"/>
          </p:cNvSpPr>
          <p:nvPr>
            <p:ph type="sldNum" sz="quarter" idx="12"/>
          </p:nvPr>
        </p:nvSpPr>
        <p:spPr/>
        <p:txBody>
          <a:bodyPr/>
          <a:lstStyle/>
          <a:p>
            <a:fld id="{162F1D00-BD13-4404-86B0-79703945A0A7}" type="slidenum">
              <a:rPr lang="en-US" smtClean="0"/>
              <a:t>21</a:t>
            </a:fld>
            <a:endParaRPr lang="en-US"/>
          </a:p>
        </p:txBody>
      </p:sp>
    </p:spTree>
    <p:extLst>
      <p:ext uri="{BB962C8B-B14F-4D97-AF65-F5344CB8AC3E}">
        <p14:creationId xmlns:p14="http://schemas.microsoft.com/office/powerpoint/2010/main" val="2071219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Target Marketing</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23749084"/>
              </p:ext>
            </p:extLst>
          </p:nvPr>
        </p:nvGraphicFramePr>
        <p:xfrm>
          <a:off x="1185315" y="1405470"/>
          <a:ext cx="8043337" cy="54694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162F1D00-BD13-4404-86B0-79703945A0A7}" type="slidenum">
              <a:rPr lang="en-US" smtClean="0"/>
              <a:t>22</a:t>
            </a:fld>
            <a:endParaRPr lang="en-US"/>
          </a:p>
        </p:txBody>
      </p:sp>
    </p:spTree>
    <p:extLst>
      <p:ext uri="{BB962C8B-B14F-4D97-AF65-F5344CB8AC3E}">
        <p14:creationId xmlns:p14="http://schemas.microsoft.com/office/powerpoint/2010/main" val="24535186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1-Market Segmentation (1/3)</a:t>
            </a:r>
          </a:p>
        </p:txBody>
      </p:sp>
      <p:sp>
        <p:nvSpPr>
          <p:cNvPr id="3" name="Content Placeholder 2"/>
          <p:cNvSpPr>
            <a:spLocks noGrp="1"/>
          </p:cNvSpPr>
          <p:nvPr>
            <p:ph idx="1"/>
          </p:nvPr>
        </p:nvSpPr>
        <p:spPr/>
        <p:txBody>
          <a:bodyPr/>
          <a:lstStyle/>
          <a:p>
            <a:r>
              <a:rPr lang="en-US" dirty="0">
                <a:latin typeface="Calibri"/>
                <a:cs typeface="Calibri"/>
              </a:rPr>
              <a:t>Markets are segmented in several ways</a:t>
            </a:r>
          </a:p>
          <a:p>
            <a:pPr lvl="1"/>
            <a:r>
              <a:rPr lang="en-US" b="1" dirty="0">
                <a:latin typeface="Calibri"/>
                <a:cs typeface="Calibri"/>
              </a:rPr>
              <a:t>Demographics: </a:t>
            </a:r>
            <a:r>
              <a:rPr lang="en-US" dirty="0">
                <a:latin typeface="Calibri"/>
                <a:cs typeface="Calibri"/>
              </a:rPr>
              <a:t> Age, race, gender, income, education, etc..</a:t>
            </a:r>
          </a:p>
          <a:p>
            <a:pPr lvl="1"/>
            <a:r>
              <a:rPr lang="en-US" b="1" dirty="0">
                <a:latin typeface="Calibri"/>
                <a:cs typeface="Calibri"/>
              </a:rPr>
              <a:t>Geographic: </a:t>
            </a:r>
            <a:r>
              <a:rPr lang="en-US" dirty="0">
                <a:latin typeface="Calibri"/>
                <a:cs typeface="Calibri"/>
              </a:rPr>
              <a:t>Country, state, climate, ..</a:t>
            </a:r>
          </a:p>
          <a:p>
            <a:pPr lvl="1"/>
            <a:r>
              <a:rPr lang="en-US" b="1" dirty="0">
                <a:latin typeface="Calibri"/>
                <a:cs typeface="Calibri"/>
              </a:rPr>
              <a:t>Psychographic</a:t>
            </a:r>
            <a:r>
              <a:rPr lang="en-US" dirty="0">
                <a:latin typeface="Calibri"/>
                <a:cs typeface="Calibri"/>
              </a:rPr>
              <a:t>:  Attitude, value, belief, ..</a:t>
            </a:r>
          </a:p>
          <a:p>
            <a:pPr lvl="1"/>
            <a:r>
              <a:rPr lang="en-US" b="1" dirty="0">
                <a:latin typeface="Calibri"/>
                <a:cs typeface="Calibri"/>
              </a:rPr>
              <a:t>Behavioral: </a:t>
            </a:r>
            <a:r>
              <a:rPr lang="en-US" dirty="0">
                <a:latin typeface="Calibri"/>
                <a:cs typeface="Calibri"/>
              </a:rPr>
              <a:t>Usage, benefits, …</a:t>
            </a:r>
          </a:p>
          <a:p>
            <a:r>
              <a:rPr lang="en-US" dirty="0">
                <a:latin typeface="Calibri"/>
                <a:cs typeface="Calibri"/>
              </a:rPr>
              <a:t>Grouping of potential consumers is called market segmentation</a:t>
            </a:r>
          </a:p>
        </p:txBody>
      </p:sp>
      <p:sp>
        <p:nvSpPr>
          <p:cNvPr id="4" name="Slide Number Placeholder 3"/>
          <p:cNvSpPr>
            <a:spLocks noGrp="1"/>
          </p:cNvSpPr>
          <p:nvPr>
            <p:ph type="sldNum" sz="quarter" idx="12"/>
          </p:nvPr>
        </p:nvSpPr>
        <p:spPr/>
        <p:txBody>
          <a:bodyPr/>
          <a:lstStyle/>
          <a:p>
            <a:fld id="{162F1D00-BD13-4404-86B0-79703945A0A7}" type="slidenum">
              <a:rPr lang="en-US" smtClean="0"/>
              <a:t>23</a:t>
            </a:fld>
            <a:endParaRPr lang="en-US"/>
          </a:p>
        </p:txBody>
      </p:sp>
    </p:spTree>
    <p:extLst>
      <p:ext uri="{BB962C8B-B14F-4D97-AF65-F5344CB8AC3E}">
        <p14:creationId xmlns:p14="http://schemas.microsoft.com/office/powerpoint/2010/main" val="35000929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1-Market Segmentation (2/3)</a:t>
            </a:r>
          </a:p>
        </p:txBody>
      </p:sp>
      <p:sp>
        <p:nvSpPr>
          <p:cNvPr id="3" name="Content Placeholder 2"/>
          <p:cNvSpPr>
            <a:spLocks noGrp="1"/>
          </p:cNvSpPr>
          <p:nvPr>
            <p:ph idx="1"/>
          </p:nvPr>
        </p:nvSpPr>
        <p:spPr>
          <a:xfrm>
            <a:off x="1435608" y="1447800"/>
            <a:ext cx="7498080" cy="2650067"/>
          </a:xfrm>
        </p:spPr>
        <p:txBody>
          <a:bodyPr/>
          <a:lstStyle/>
          <a:p>
            <a:r>
              <a:rPr lang="en-US" dirty="0">
                <a:latin typeface="Calibri"/>
                <a:cs typeface="Calibri"/>
              </a:rPr>
              <a:t>The trick is to determine which characteristics are useful to create a </a:t>
            </a:r>
            <a:r>
              <a:rPr lang="en-US" i="1" u="sng" dirty="0">
                <a:latin typeface="Calibri"/>
                <a:cs typeface="Calibri"/>
              </a:rPr>
              <a:t>useful</a:t>
            </a:r>
            <a:r>
              <a:rPr lang="en-US" dirty="0">
                <a:latin typeface="Calibri"/>
                <a:cs typeface="Calibri"/>
              </a:rPr>
              <a:t> subgroup that could benefit from a particular product</a:t>
            </a:r>
          </a:p>
          <a:p>
            <a:pPr marL="82296" indent="0">
              <a:buNone/>
            </a:pPr>
            <a:r>
              <a:rPr lang="en-US" dirty="0">
                <a:latin typeface="Calibri"/>
                <a:cs typeface="Calibri"/>
              </a:rPr>
              <a:t>Example:</a:t>
            </a:r>
          </a:p>
        </p:txBody>
      </p:sp>
      <p:sp>
        <p:nvSpPr>
          <p:cNvPr id="4" name="Rectangle 3"/>
          <p:cNvSpPr/>
          <p:nvPr/>
        </p:nvSpPr>
        <p:spPr>
          <a:xfrm>
            <a:off x="1693333" y="4318000"/>
            <a:ext cx="2912534" cy="1828800"/>
          </a:xfrm>
          <a:prstGeom prst="rect">
            <a:avLst/>
          </a:prstGeom>
          <a:solidFill>
            <a:srgbClr val="FFFFFF"/>
          </a:solid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D0D0D"/>
                </a:solidFill>
              </a:rPr>
              <a:t>Manufacturer of cookie created a new product for brunettes</a:t>
            </a:r>
          </a:p>
        </p:txBody>
      </p:sp>
      <p:sp>
        <p:nvSpPr>
          <p:cNvPr id="5" name="Rectangle 4"/>
          <p:cNvSpPr/>
          <p:nvPr/>
        </p:nvSpPr>
        <p:spPr>
          <a:xfrm>
            <a:off x="5621866" y="4318000"/>
            <a:ext cx="2912534" cy="1828800"/>
          </a:xfrm>
          <a:prstGeom prst="rect">
            <a:avLst/>
          </a:prstGeom>
          <a:solidFill>
            <a:srgbClr val="FFFFFF"/>
          </a:solidFill>
          <a:ln w="38100" cmpd="sng">
            <a:solidFill>
              <a:schemeClr val="bg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0D0D0D"/>
                </a:solidFill>
              </a:rPr>
              <a:t>Vitamin supplements targeted to senior citizens with silver hair</a:t>
            </a:r>
          </a:p>
        </p:txBody>
      </p:sp>
      <p:sp>
        <p:nvSpPr>
          <p:cNvPr id="6" name="Multiply 5"/>
          <p:cNvSpPr/>
          <p:nvPr/>
        </p:nvSpPr>
        <p:spPr>
          <a:xfrm>
            <a:off x="2252132" y="4402665"/>
            <a:ext cx="1744133" cy="1608668"/>
          </a:xfrm>
          <a:prstGeom prst="mathMultiply">
            <a:avLst/>
          </a:prstGeom>
          <a:solidFill>
            <a:schemeClr val="lt1">
              <a:alpha val="0"/>
            </a:schemeClr>
          </a:solidFill>
          <a:ln w="76200" cmpd="sng"/>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24</a:t>
            </a:fld>
            <a:endParaRPr lang="en-US"/>
          </a:p>
        </p:txBody>
      </p:sp>
    </p:spTree>
    <p:extLst>
      <p:ext uri="{BB962C8B-B14F-4D97-AF65-F5344CB8AC3E}">
        <p14:creationId xmlns:p14="http://schemas.microsoft.com/office/powerpoint/2010/main" val="3884686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p:tgtEl>
                                          <p:spTgt spid="6"/>
                                        </p:tgtEl>
                                        <p:attrNameLst>
                                          <p:attrName>ppt_y</p:attrName>
                                        </p:attrNameLst>
                                      </p:cBhvr>
                                      <p:tavLst>
                                        <p:tav tm="0">
                                          <p:val>
                                            <p:strVal val="#ppt_y+#ppt_h*1.125000"/>
                                          </p:val>
                                        </p:tav>
                                        <p:tav tm="100000">
                                          <p:val>
                                            <p:strVal val="#ppt_y"/>
                                          </p:val>
                                        </p:tav>
                                      </p:tavLst>
                                    </p:anim>
                                    <p:animEffect transition="in" filter="wipe(up)">
                                      <p:cBhvr>
                                        <p:cTn id="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1-Market Segmentation (3/3)</a:t>
            </a:r>
          </a:p>
        </p:txBody>
      </p:sp>
      <p:sp>
        <p:nvSpPr>
          <p:cNvPr id="3" name="Content Placeholder 2"/>
          <p:cNvSpPr>
            <a:spLocks noGrp="1"/>
          </p:cNvSpPr>
          <p:nvPr>
            <p:ph idx="1"/>
          </p:nvPr>
        </p:nvSpPr>
        <p:spPr/>
        <p:txBody>
          <a:bodyPr/>
          <a:lstStyle/>
          <a:p>
            <a:r>
              <a:rPr lang="en-US" dirty="0">
                <a:latin typeface="Calibri"/>
                <a:cs typeface="Calibri"/>
              </a:rPr>
              <a:t>Characteristics that form the basis for segmenting the market are </a:t>
            </a:r>
            <a:r>
              <a:rPr lang="en-US" u="sng" dirty="0">
                <a:latin typeface="Calibri"/>
                <a:cs typeface="Calibri"/>
              </a:rPr>
              <a:t>specific to product</a:t>
            </a:r>
          </a:p>
          <a:p>
            <a:r>
              <a:rPr lang="en-US" dirty="0">
                <a:latin typeface="Calibri"/>
                <a:cs typeface="Calibri"/>
              </a:rPr>
              <a:t>In nutrition, dietetic practitioners have segmented their clients based on medical diagnosis (CVD, renal, …)</a:t>
            </a:r>
          </a:p>
          <a:p>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25</a:t>
            </a:fld>
            <a:endParaRPr lang="en-US"/>
          </a:p>
        </p:txBody>
      </p:sp>
    </p:spTree>
    <p:extLst>
      <p:ext uri="{BB962C8B-B14F-4D97-AF65-F5344CB8AC3E}">
        <p14:creationId xmlns:p14="http://schemas.microsoft.com/office/powerpoint/2010/main" val="29524438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2-Market Targeting (1/2)</a:t>
            </a:r>
          </a:p>
        </p:txBody>
      </p:sp>
      <p:sp>
        <p:nvSpPr>
          <p:cNvPr id="3" name="Content Placeholder 2"/>
          <p:cNvSpPr>
            <a:spLocks noGrp="1"/>
          </p:cNvSpPr>
          <p:nvPr>
            <p:ph idx="1"/>
          </p:nvPr>
        </p:nvSpPr>
        <p:spPr>
          <a:xfrm>
            <a:off x="1201464" y="1447799"/>
            <a:ext cx="7732224" cy="5122333"/>
          </a:xfrm>
        </p:spPr>
        <p:txBody>
          <a:bodyPr>
            <a:normAutofit fontScale="92500" lnSpcReduction="10000"/>
          </a:bodyPr>
          <a:lstStyle/>
          <a:p>
            <a:r>
              <a:rPr lang="en-US" dirty="0">
                <a:latin typeface="Calibri"/>
                <a:cs typeface="Calibri"/>
              </a:rPr>
              <a:t>Once market segments are identified, they need to be evaluated to see if it is feasible to develop a product for that market</a:t>
            </a:r>
          </a:p>
          <a:p>
            <a:r>
              <a:rPr lang="en-US" dirty="0">
                <a:latin typeface="Calibri"/>
                <a:cs typeface="Calibri"/>
              </a:rPr>
              <a:t>Factors to evaluate include:	</a:t>
            </a:r>
          </a:p>
          <a:p>
            <a:pPr lvl="1"/>
            <a:r>
              <a:rPr lang="en-US" dirty="0">
                <a:latin typeface="Calibri"/>
                <a:cs typeface="Calibri"/>
              </a:rPr>
              <a:t>Size of the segment</a:t>
            </a:r>
          </a:p>
          <a:p>
            <a:pPr lvl="1"/>
            <a:r>
              <a:rPr lang="en-US" dirty="0">
                <a:latin typeface="Calibri"/>
                <a:cs typeface="Calibri"/>
              </a:rPr>
              <a:t>Anticipated growth of segment</a:t>
            </a:r>
          </a:p>
          <a:p>
            <a:pPr lvl="1"/>
            <a:r>
              <a:rPr lang="en-US" dirty="0">
                <a:latin typeface="Calibri"/>
                <a:cs typeface="Calibri"/>
              </a:rPr>
              <a:t>Attractiveness of segment (vs. competition)</a:t>
            </a:r>
          </a:p>
          <a:p>
            <a:pPr lvl="1"/>
            <a:r>
              <a:rPr lang="en-US" dirty="0">
                <a:latin typeface="Calibri"/>
                <a:cs typeface="Calibri"/>
              </a:rPr>
              <a:t>Brand loyalty</a:t>
            </a:r>
          </a:p>
          <a:p>
            <a:pPr lvl="1"/>
            <a:r>
              <a:rPr lang="en-US" dirty="0">
                <a:latin typeface="Calibri"/>
                <a:cs typeface="Calibri"/>
              </a:rPr>
              <a:t>Resources required to get a product to market (product development, promotion, ..)</a:t>
            </a:r>
          </a:p>
          <a:p>
            <a:pPr lvl="1"/>
            <a:r>
              <a:rPr lang="en-US" dirty="0">
                <a:latin typeface="Calibri"/>
                <a:cs typeface="Calibri"/>
              </a:rPr>
              <a:t>Return on investment (revenue generation)</a:t>
            </a:r>
          </a:p>
          <a:p>
            <a:pPr lvl="1"/>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26</a:t>
            </a:fld>
            <a:endParaRPr lang="en-US"/>
          </a:p>
        </p:txBody>
      </p:sp>
    </p:spTree>
    <p:extLst>
      <p:ext uri="{BB962C8B-B14F-4D97-AF65-F5344CB8AC3E}">
        <p14:creationId xmlns:p14="http://schemas.microsoft.com/office/powerpoint/2010/main" val="17087250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2-Market Targeting (2/2)</a:t>
            </a:r>
          </a:p>
        </p:txBody>
      </p:sp>
      <p:sp>
        <p:nvSpPr>
          <p:cNvPr id="3" name="Content Placeholder 2"/>
          <p:cNvSpPr>
            <a:spLocks noGrp="1"/>
          </p:cNvSpPr>
          <p:nvPr>
            <p:ph idx="1"/>
          </p:nvPr>
        </p:nvSpPr>
        <p:spPr>
          <a:xfrm>
            <a:off x="1435608" y="1447799"/>
            <a:ext cx="7498080" cy="5122333"/>
          </a:xfrm>
        </p:spPr>
        <p:txBody>
          <a:bodyPr>
            <a:normAutofit/>
          </a:bodyPr>
          <a:lstStyle/>
          <a:p>
            <a:r>
              <a:rPr lang="en-US" dirty="0">
                <a:latin typeface="Calibri"/>
                <a:cs typeface="Calibri"/>
              </a:rPr>
              <a:t>The goal in target marketing is selection of the market that will </a:t>
            </a:r>
            <a:r>
              <a:rPr lang="en-US" u="sng" dirty="0">
                <a:latin typeface="Calibri"/>
                <a:cs typeface="Calibri"/>
              </a:rPr>
              <a:t>need</a:t>
            </a:r>
            <a:r>
              <a:rPr lang="en-US" dirty="0">
                <a:latin typeface="Calibri"/>
                <a:cs typeface="Calibri"/>
              </a:rPr>
              <a:t>, </a:t>
            </a:r>
            <a:r>
              <a:rPr lang="en-US" u="sng" dirty="0">
                <a:latin typeface="Calibri"/>
                <a:cs typeface="Calibri"/>
              </a:rPr>
              <a:t>want</a:t>
            </a:r>
            <a:r>
              <a:rPr lang="en-US" dirty="0">
                <a:latin typeface="Calibri"/>
                <a:cs typeface="Calibri"/>
              </a:rPr>
              <a:t>, and </a:t>
            </a:r>
            <a:r>
              <a:rPr lang="en-US" u="sng" dirty="0">
                <a:latin typeface="Calibri"/>
                <a:cs typeface="Calibri"/>
              </a:rPr>
              <a:t>demand</a:t>
            </a:r>
            <a:r>
              <a:rPr lang="en-US" dirty="0">
                <a:latin typeface="Calibri"/>
                <a:cs typeface="Calibri"/>
              </a:rPr>
              <a:t> the product</a:t>
            </a:r>
          </a:p>
        </p:txBody>
      </p:sp>
      <p:sp>
        <p:nvSpPr>
          <p:cNvPr id="4" name="Slide Number Placeholder 3"/>
          <p:cNvSpPr>
            <a:spLocks noGrp="1"/>
          </p:cNvSpPr>
          <p:nvPr>
            <p:ph type="sldNum" sz="quarter" idx="12"/>
          </p:nvPr>
        </p:nvSpPr>
        <p:spPr/>
        <p:txBody>
          <a:bodyPr/>
          <a:lstStyle/>
          <a:p>
            <a:fld id="{162F1D00-BD13-4404-86B0-79703945A0A7}" type="slidenum">
              <a:rPr lang="en-US" smtClean="0"/>
              <a:t>27</a:t>
            </a:fld>
            <a:endParaRPr lang="en-US"/>
          </a:p>
        </p:txBody>
      </p:sp>
    </p:spTree>
    <p:extLst>
      <p:ext uri="{BB962C8B-B14F-4D97-AF65-F5344CB8AC3E}">
        <p14:creationId xmlns:p14="http://schemas.microsoft.com/office/powerpoint/2010/main" val="4869707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3-Market Positioning</a:t>
            </a:r>
          </a:p>
        </p:txBody>
      </p:sp>
      <p:sp>
        <p:nvSpPr>
          <p:cNvPr id="3" name="Content Placeholder 2"/>
          <p:cNvSpPr>
            <a:spLocks noGrp="1"/>
          </p:cNvSpPr>
          <p:nvPr>
            <p:ph idx="1"/>
          </p:nvPr>
        </p:nvSpPr>
        <p:spPr>
          <a:xfrm>
            <a:off x="1435608" y="1447799"/>
            <a:ext cx="7498080" cy="5122333"/>
          </a:xfrm>
        </p:spPr>
        <p:txBody>
          <a:bodyPr>
            <a:normAutofit/>
          </a:bodyPr>
          <a:lstStyle/>
          <a:p>
            <a:r>
              <a:rPr lang="en-US" dirty="0">
                <a:latin typeface="Calibri"/>
                <a:cs typeface="Calibri"/>
              </a:rPr>
              <a:t>After target market is identified, product must be positioned</a:t>
            </a:r>
          </a:p>
          <a:p>
            <a:r>
              <a:rPr lang="en-US" dirty="0">
                <a:latin typeface="Calibri"/>
                <a:cs typeface="Calibri"/>
              </a:rPr>
              <a:t>Position is how product is perceived by customers relative to other similar products</a:t>
            </a:r>
          </a:p>
          <a:p>
            <a:r>
              <a:rPr lang="en-US" dirty="0">
                <a:latin typeface="Calibri"/>
                <a:cs typeface="Calibri"/>
              </a:rPr>
              <a:t>Products are positioned on the basis of:</a:t>
            </a:r>
          </a:p>
          <a:p>
            <a:pPr lvl="1"/>
            <a:r>
              <a:rPr lang="en-US" dirty="0">
                <a:latin typeface="Calibri"/>
                <a:cs typeface="Calibri"/>
              </a:rPr>
              <a:t>Attribute (physical, sensory, price)</a:t>
            </a:r>
          </a:p>
          <a:p>
            <a:pPr lvl="1"/>
            <a:r>
              <a:rPr lang="en-US" dirty="0">
                <a:latin typeface="Calibri"/>
                <a:cs typeface="Calibri"/>
              </a:rPr>
              <a:t>Use</a:t>
            </a:r>
          </a:p>
        </p:txBody>
      </p:sp>
      <p:sp>
        <p:nvSpPr>
          <p:cNvPr id="4" name="Slide Number Placeholder 3"/>
          <p:cNvSpPr>
            <a:spLocks noGrp="1"/>
          </p:cNvSpPr>
          <p:nvPr>
            <p:ph type="sldNum" sz="quarter" idx="12"/>
          </p:nvPr>
        </p:nvSpPr>
        <p:spPr/>
        <p:txBody>
          <a:bodyPr/>
          <a:lstStyle/>
          <a:p>
            <a:fld id="{162F1D00-BD13-4404-86B0-79703945A0A7}" type="slidenum">
              <a:rPr lang="en-US" smtClean="0"/>
              <a:t>28</a:t>
            </a:fld>
            <a:endParaRPr lang="en-US"/>
          </a:p>
        </p:txBody>
      </p:sp>
    </p:spTree>
    <p:extLst>
      <p:ext uri="{BB962C8B-B14F-4D97-AF65-F5344CB8AC3E}">
        <p14:creationId xmlns:p14="http://schemas.microsoft.com/office/powerpoint/2010/main" val="41604285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a:cs typeface="Calibri"/>
              </a:rPr>
              <a:t>Market Research</a:t>
            </a:r>
          </a:p>
        </p:txBody>
      </p:sp>
      <p:sp>
        <p:nvSpPr>
          <p:cNvPr id="3" name="Content Placeholder 2"/>
          <p:cNvSpPr>
            <a:spLocks noGrp="1"/>
          </p:cNvSpPr>
          <p:nvPr>
            <p:ph idx="1"/>
          </p:nvPr>
        </p:nvSpPr>
        <p:spPr>
          <a:xfrm>
            <a:off x="1435608" y="1447800"/>
            <a:ext cx="7498080" cy="5257800"/>
          </a:xfrm>
        </p:spPr>
        <p:txBody>
          <a:bodyPr>
            <a:normAutofit/>
          </a:bodyPr>
          <a:lstStyle/>
          <a:p>
            <a:r>
              <a:rPr lang="en-US" dirty="0">
                <a:latin typeface="Calibri"/>
                <a:cs typeface="Calibri"/>
              </a:rPr>
              <a:t>Necessary to find out about potential markets</a:t>
            </a:r>
          </a:p>
          <a:p>
            <a:r>
              <a:rPr lang="en-US" dirty="0">
                <a:latin typeface="Calibri"/>
                <a:cs typeface="Calibri"/>
              </a:rPr>
              <a:t>Market research begins with defining the goal or problem and gathering data to understand all aspects</a:t>
            </a:r>
          </a:p>
          <a:p>
            <a:r>
              <a:rPr lang="en-US" dirty="0">
                <a:latin typeface="Calibri"/>
                <a:cs typeface="Calibri"/>
              </a:rPr>
              <a:t>Market research provides information on:</a:t>
            </a:r>
          </a:p>
          <a:p>
            <a:pPr lvl="1"/>
            <a:r>
              <a:rPr lang="en-US" dirty="0">
                <a:latin typeface="Calibri"/>
                <a:cs typeface="Calibri"/>
              </a:rPr>
              <a:t>Knowledge</a:t>
            </a:r>
          </a:p>
          <a:p>
            <a:pPr lvl="1"/>
            <a:r>
              <a:rPr lang="en-US" dirty="0">
                <a:latin typeface="Calibri"/>
                <a:cs typeface="Calibri"/>
              </a:rPr>
              <a:t>Belief</a:t>
            </a:r>
          </a:p>
          <a:p>
            <a:pPr lvl="1"/>
            <a:r>
              <a:rPr lang="en-US" dirty="0">
                <a:latin typeface="Calibri"/>
                <a:cs typeface="Calibri"/>
              </a:rPr>
              <a:t>Attitude</a:t>
            </a:r>
          </a:p>
          <a:p>
            <a:pPr lvl="1"/>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29</a:t>
            </a:fld>
            <a:endParaRPr lang="en-US"/>
          </a:p>
        </p:txBody>
      </p:sp>
    </p:spTree>
    <p:extLst>
      <p:ext uri="{BB962C8B-B14F-4D97-AF65-F5344CB8AC3E}">
        <p14:creationId xmlns:p14="http://schemas.microsoft.com/office/powerpoint/2010/main" val="708411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Overview &amp; Definition</a:t>
            </a:r>
          </a:p>
        </p:txBody>
      </p:sp>
      <p:sp>
        <p:nvSpPr>
          <p:cNvPr id="3" name="Content Placeholder 2"/>
          <p:cNvSpPr>
            <a:spLocks noGrp="1"/>
          </p:cNvSpPr>
          <p:nvPr>
            <p:ph idx="1"/>
          </p:nvPr>
        </p:nvSpPr>
        <p:spPr>
          <a:xfrm>
            <a:off x="1435608" y="1447800"/>
            <a:ext cx="7708392" cy="4800600"/>
          </a:xfrm>
        </p:spPr>
        <p:txBody>
          <a:bodyPr>
            <a:normAutofit fontScale="92500"/>
          </a:bodyPr>
          <a:lstStyle/>
          <a:p>
            <a:r>
              <a:rPr lang="en-US" dirty="0">
                <a:latin typeface="Calibri"/>
                <a:cs typeface="Calibri"/>
              </a:rPr>
              <a:t>Marketing is an </a:t>
            </a:r>
            <a:r>
              <a:rPr lang="en-US" u="sng" dirty="0">
                <a:latin typeface="Calibri"/>
                <a:cs typeface="Calibri"/>
              </a:rPr>
              <a:t>essential tool</a:t>
            </a:r>
            <a:r>
              <a:rPr lang="en-US" dirty="0">
                <a:latin typeface="Calibri"/>
                <a:cs typeface="Calibri"/>
              </a:rPr>
              <a:t> for managers just like decision making and communication</a:t>
            </a:r>
          </a:p>
          <a:p>
            <a:pPr marL="82296" indent="0">
              <a:buNone/>
            </a:pPr>
            <a:endParaRPr lang="en-US" dirty="0">
              <a:latin typeface="Calibri"/>
              <a:cs typeface="Calibri"/>
            </a:endParaRPr>
          </a:p>
          <a:p>
            <a:r>
              <a:rPr lang="en-US" dirty="0">
                <a:latin typeface="Calibri"/>
                <a:cs typeface="Calibri"/>
              </a:rPr>
              <a:t>In this chapter we will focus on understanding why a dietitian must understand the power and value of </a:t>
            </a:r>
            <a:r>
              <a:rPr lang="en-US" u="sng" dirty="0">
                <a:latin typeface="Calibri"/>
                <a:cs typeface="Calibri"/>
              </a:rPr>
              <a:t>marketing as a tool</a:t>
            </a:r>
            <a:r>
              <a:rPr lang="en-US" dirty="0">
                <a:latin typeface="Calibri"/>
                <a:cs typeface="Calibri"/>
              </a:rPr>
              <a:t> and use marketing concepts to inform and educate the public as part of effective food and nutrition services</a:t>
            </a:r>
          </a:p>
        </p:txBody>
      </p:sp>
      <p:sp>
        <p:nvSpPr>
          <p:cNvPr id="4" name="Slide Number Placeholder 3"/>
          <p:cNvSpPr>
            <a:spLocks noGrp="1"/>
          </p:cNvSpPr>
          <p:nvPr>
            <p:ph type="sldNum" sz="quarter" idx="12"/>
          </p:nvPr>
        </p:nvSpPr>
        <p:spPr/>
        <p:txBody>
          <a:bodyPr/>
          <a:lstStyle/>
          <a:p>
            <a:fld id="{162F1D00-BD13-4404-86B0-79703945A0A7}" type="slidenum">
              <a:rPr lang="en-US" smtClean="0"/>
              <a:t>3</a:t>
            </a:fld>
            <a:endParaRPr lang="en-US"/>
          </a:p>
        </p:txBody>
      </p:sp>
    </p:spTree>
    <p:extLst>
      <p:ext uri="{BB962C8B-B14F-4D97-AF65-F5344CB8AC3E}">
        <p14:creationId xmlns:p14="http://schemas.microsoft.com/office/powerpoint/2010/main" val="29046291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a:cs typeface="Calibri"/>
              </a:rPr>
              <a:t>Market Research</a:t>
            </a:r>
          </a:p>
        </p:txBody>
      </p:sp>
      <p:sp>
        <p:nvSpPr>
          <p:cNvPr id="7" name="Content Placeholder 2"/>
          <p:cNvSpPr>
            <a:spLocks noGrp="1"/>
          </p:cNvSpPr>
          <p:nvPr>
            <p:ph idx="1"/>
          </p:nvPr>
        </p:nvSpPr>
        <p:spPr>
          <a:xfrm>
            <a:off x="1435608" y="1447800"/>
            <a:ext cx="7498080" cy="5257800"/>
          </a:xfrm>
        </p:spPr>
        <p:txBody>
          <a:bodyPr>
            <a:normAutofit/>
          </a:bodyPr>
          <a:lstStyle/>
          <a:p>
            <a:r>
              <a:rPr lang="en-US" dirty="0">
                <a:latin typeface="Calibri"/>
                <a:cs typeface="Calibri"/>
              </a:rPr>
              <a:t>Market research is conducted to identify a target market or to determine actual needs, wants, and demands of a specific group</a:t>
            </a:r>
          </a:p>
          <a:p>
            <a:r>
              <a:rPr lang="en-US" dirty="0">
                <a:latin typeface="Calibri"/>
                <a:cs typeface="Calibri"/>
              </a:rPr>
              <a:t>Market research:</a:t>
            </a:r>
          </a:p>
          <a:p>
            <a:pPr marL="916686" lvl="1" indent="-514350">
              <a:buFont typeface="+mj-lt"/>
              <a:buAutoNum type="arabicPeriod"/>
            </a:pPr>
            <a:r>
              <a:rPr lang="en-US" dirty="0">
                <a:latin typeface="Calibri"/>
                <a:cs typeface="Calibri"/>
              </a:rPr>
              <a:t>Needs identification</a:t>
            </a:r>
          </a:p>
          <a:p>
            <a:pPr marL="916686" lvl="1" indent="-514350">
              <a:buFont typeface="+mj-lt"/>
              <a:buAutoNum type="arabicPeriod"/>
            </a:pPr>
            <a:r>
              <a:rPr lang="en-US" dirty="0">
                <a:latin typeface="Calibri"/>
                <a:cs typeface="Calibri"/>
              </a:rPr>
              <a:t>Information gathering</a:t>
            </a:r>
          </a:p>
          <a:p>
            <a:pPr marL="1115568" lvl="2" indent="-457200">
              <a:buFont typeface="+mj-lt"/>
              <a:buAutoNum type="alphaLcPeriod"/>
            </a:pPr>
            <a:r>
              <a:rPr lang="en-US" dirty="0">
                <a:latin typeface="Calibri"/>
                <a:cs typeface="Calibri"/>
              </a:rPr>
              <a:t>Primary Data</a:t>
            </a:r>
          </a:p>
          <a:p>
            <a:pPr marL="1115568" lvl="2" indent="-457200">
              <a:buFont typeface="+mj-lt"/>
              <a:buAutoNum type="alphaLcPeriod"/>
            </a:pPr>
            <a:r>
              <a:rPr lang="en-US" dirty="0">
                <a:latin typeface="Calibri"/>
                <a:cs typeface="Calibri"/>
              </a:rPr>
              <a:t>Secondary Data</a:t>
            </a:r>
          </a:p>
          <a:p>
            <a:pPr marL="916686" lvl="1" indent="-514350">
              <a:buFont typeface="+mj-lt"/>
              <a:buAutoNum type="arabicPeriod"/>
            </a:pPr>
            <a:r>
              <a:rPr lang="en-US" dirty="0">
                <a:latin typeface="Calibri"/>
                <a:cs typeface="Calibri"/>
              </a:rPr>
              <a:t>Data Analysis</a:t>
            </a:r>
          </a:p>
        </p:txBody>
      </p:sp>
      <p:sp>
        <p:nvSpPr>
          <p:cNvPr id="3" name="Slide Number Placeholder 2"/>
          <p:cNvSpPr>
            <a:spLocks noGrp="1"/>
          </p:cNvSpPr>
          <p:nvPr>
            <p:ph type="sldNum" sz="quarter" idx="12"/>
          </p:nvPr>
        </p:nvSpPr>
        <p:spPr/>
        <p:txBody>
          <a:bodyPr/>
          <a:lstStyle/>
          <a:p>
            <a:fld id="{162F1D00-BD13-4404-86B0-79703945A0A7}" type="slidenum">
              <a:rPr lang="en-US" smtClean="0"/>
              <a:t>30</a:t>
            </a:fld>
            <a:endParaRPr lang="en-US"/>
          </a:p>
        </p:txBody>
      </p:sp>
    </p:spTree>
    <p:extLst>
      <p:ext uri="{BB962C8B-B14F-4D97-AF65-F5344CB8AC3E}">
        <p14:creationId xmlns:p14="http://schemas.microsoft.com/office/powerpoint/2010/main" val="27273493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alibri"/>
                <a:cs typeface="Calibri"/>
              </a:rPr>
              <a:t>Market Research</a:t>
            </a:r>
          </a:p>
        </p:txBody>
      </p:sp>
      <p:sp>
        <p:nvSpPr>
          <p:cNvPr id="7" name="Content Placeholder 2"/>
          <p:cNvSpPr>
            <a:spLocks noGrp="1"/>
          </p:cNvSpPr>
          <p:nvPr>
            <p:ph idx="1"/>
          </p:nvPr>
        </p:nvSpPr>
        <p:spPr>
          <a:xfrm>
            <a:off x="1435608" y="1447800"/>
            <a:ext cx="7498080" cy="5257800"/>
          </a:xfrm>
        </p:spPr>
        <p:txBody>
          <a:bodyPr>
            <a:normAutofit/>
          </a:bodyPr>
          <a:lstStyle/>
          <a:p>
            <a:r>
              <a:rPr lang="en-US" dirty="0">
                <a:latin typeface="Calibri"/>
                <a:cs typeface="Calibri"/>
              </a:rPr>
              <a:t>Choice whether to use primary or secondary data or a combination of them depends on:</a:t>
            </a:r>
          </a:p>
          <a:p>
            <a:pPr lvl="1"/>
            <a:r>
              <a:rPr lang="en-US" dirty="0">
                <a:latin typeface="Calibri"/>
                <a:cs typeface="Calibri"/>
              </a:rPr>
              <a:t>Information already available</a:t>
            </a:r>
          </a:p>
          <a:p>
            <a:pPr lvl="1"/>
            <a:r>
              <a:rPr lang="en-US" dirty="0">
                <a:latin typeface="Calibri"/>
                <a:cs typeface="Calibri"/>
              </a:rPr>
              <a:t>Money available for market research</a:t>
            </a:r>
          </a:p>
          <a:p>
            <a:pPr lvl="1"/>
            <a:endParaRPr lang="en-US" dirty="0">
              <a:latin typeface="Calibri"/>
              <a:cs typeface="Calibri"/>
            </a:endParaRPr>
          </a:p>
        </p:txBody>
      </p:sp>
      <p:sp>
        <p:nvSpPr>
          <p:cNvPr id="3" name="Slide Number Placeholder 2"/>
          <p:cNvSpPr>
            <a:spLocks noGrp="1"/>
          </p:cNvSpPr>
          <p:nvPr>
            <p:ph type="sldNum" sz="quarter" idx="12"/>
          </p:nvPr>
        </p:nvSpPr>
        <p:spPr/>
        <p:txBody>
          <a:bodyPr/>
          <a:lstStyle/>
          <a:p>
            <a:fld id="{162F1D00-BD13-4404-86B0-79703945A0A7}" type="slidenum">
              <a:rPr lang="en-US" smtClean="0"/>
              <a:t>31</a:t>
            </a:fld>
            <a:endParaRPr lang="en-US"/>
          </a:p>
        </p:txBody>
      </p:sp>
    </p:spTree>
    <p:extLst>
      <p:ext uri="{BB962C8B-B14F-4D97-AF65-F5344CB8AC3E}">
        <p14:creationId xmlns:p14="http://schemas.microsoft.com/office/powerpoint/2010/main" val="3742369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Marketing Mix</a:t>
            </a:r>
          </a:p>
        </p:txBody>
      </p:sp>
      <p:sp>
        <p:nvSpPr>
          <p:cNvPr id="3" name="Content Placeholder 2"/>
          <p:cNvSpPr>
            <a:spLocks noGrp="1"/>
          </p:cNvSpPr>
          <p:nvPr>
            <p:ph idx="1"/>
          </p:nvPr>
        </p:nvSpPr>
        <p:spPr/>
        <p:txBody>
          <a:bodyPr/>
          <a:lstStyle/>
          <a:p>
            <a:r>
              <a:rPr lang="en-US" dirty="0">
                <a:latin typeface="Calibri"/>
                <a:cs typeface="Calibri"/>
              </a:rPr>
              <a:t>Marketing mix has four components, four P’s of marketing:</a:t>
            </a:r>
          </a:p>
          <a:p>
            <a:pPr marL="916686" lvl="1" indent="-514350">
              <a:buFont typeface="+mj-lt"/>
              <a:buAutoNum type="arabicPeriod"/>
            </a:pPr>
            <a:r>
              <a:rPr lang="en-US" dirty="0">
                <a:latin typeface="Calibri"/>
                <a:cs typeface="Calibri"/>
              </a:rPr>
              <a:t>Product</a:t>
            </a:r>
          </a:p>
          <a:p>
            <a:pPr marL="916686" lvl="1" indent="-514350">
              <a:buFont typeface="+mj-lt"/>
              <a:buAutoNum type="arabicPeriod"/>
            </a:pPr>
            <a:r>
              <a:rPr lang="en-US" dirty="0">
                <a:latin typeface="Calibri"/>
                <a:cs typeface="Calibri"/>
              </a:rPr>
              <a:t>Place</a:t>
            </a:r>
          </a:p>
          <a:p>
            <a:pPr marL="916686" lvl="1" indent="-514350">
              <a:buFont typeface="+mj-lt"/>
              <a:buAutoNum type="arabicPeriod"/>
            </a:pPr>
            <a:r>
              <a:rPr lang="en-US" dirty="0">
                <a:latin typeface="Calibri"/>
                <a:cs typeface="Calibri"/>
              </a:rPr>
              <a:t>Price</a:t>
            </a:r>
          </a:p>
          <a:p>
            <a:pPr marL="916686" lvl="1" indent="-514350">
              <a:buFont typeface="+mj-lt"/>
              <a:buAutoNum type="arabicPeriod"/>
            </a:pPr>
            <a:r>
              <a:rPr lang="en-US" dirty="0">
                <a:latin typeface="Calibri"/>
                <a:cs typeface="Calibri"/>
              </a:rPr>
              <a:t>Promotion</a:t>
            </a:r>
          </a:p>
          <a:p>
            <a:pPr marL="82296" indent="0">
              <a:buNone/>
            </a:pPr>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32</a:t>
            </a:fld>
            <a:endParaRPr lang="en-US"/>
          </a:p>
        </p:txBody>
      </p:sp>
    </p:spTree>
    <p:extLst>
      <p:ext uri="{BB962C8B-B14F-4D97-AF65-F5344CB8AC3E}">
        <p14:creationId xmlns:p14="http://schemas.microsoft.com/office/powerpoint/2010/main" val="1336688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Marketing Mix</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91763804"/>
              </p:ext>
            </p:extLst>
          </p:nvPr>
        </p:nvGraphicFramePr>
        <p:xfrm>
          <a:off x="1435608" y="1447800"/>
          <a:ext cx="749808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162F1D00-BD13-4404-86B0-79703945A0A7}" type="slidenum">
              <a:rPr lang="en-US" smtClean="0"/>
              <a:t>33</a:t>
            </a:fld>
            <a:endParaRPr lang="en-US"/>
          </a:p>
        </p:txBody>
      </p:sp>
    </p:spTree>
    <p:extLst>
      <p:ext uri="{BB962C8B-B14F-4D97-AF65-F5344CB8AC3E}">
        <p14:creationId xmlns:p14="http://schemas.microsoft.com/office/powerpoint/2010/main" val="34466632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Product</a:t>
            </a:r>
          </a:p>
        </p:txBody>
      </p:sp>
      <p:sp>
        <p:nvSpPr>
          <p:cNvPr id="3" name="Content Placeholder 2"/>
          <p:cNvSpPr>
            <a:spLocks noGrp="1"/>
          </p:cNvSpPr>
          <p:nvPr>
            <p:ph idx="1"/>
          </p:nvPr>
        </p:nvSpPr>
        <p:spPr>
          <a:xfrm>
            <a:off x="1435608" y="1447800"/>
            <a:ext cx="7498080" cy="5410200"/>
          </a:xfrm>
        </p:spPr>
        <p:txBody>
          <a:bodyPr>
            <a:normAutofit lnSpcReduction="10000"/>
          </a:bodyPr>
          <a:lstStyle/>
          <a:p>
            <a:r>
              <a:rPr lang="en-US" dirty="0">
                <a:latin typeface="Calibri"/>
                <a:cs typeface="Calibri"/>
              </a:rPr>
              <a:t>Anything offered to consumers to satisfy their needs, wants, and demands</a:t>
            </a:r>
          </a:p>
          <a:p>
            <a:r>
              <a:rPr lang="en-US" dirty="0">
                <a:latin typeface="Calibri"/>
                <a:cs typeface="Calibri"/>
              </a:rPr>
              <a:t>Products can be:</a:t>
            </a:r>
          </a:p>
          <a:p>
            <a:pPr marL="916686" lvl="1" indent="-514350">
              <a:buFont typeface="+mj-lt"/>
              <a:buAutoNum type="arabicPeriod"/>
            </a:pPr>
            <a:r>
              <a:rPr lang="en-US" dirty="0">
                <a:latin typeface="Calibri"/>
                <a:cs typeface="Calibri"/>
              </a:rPr>
              <a:t>Goods</a:t>
            </a:r>
          </a:p>
          <a:p>
            <a:pPr marL="1163574" lvl="2" indent="-514350">
              <a:buFont typeface="+mj-lt"/>
              <a:buAutoNum type="alphaLcPeriod"/>
            </a:pPr>
            <a:r>
              <a:rPr lang="en-US" dirty="0">
                <a:latin typeface="Calibri"/>
                <a:cs typeface="Calibri"/>
              </a:rPr>
              <a:t>Durable goods: Ovens, computers, furniture, …</a:t>
            </a:r>
          </a:p>
          <a:p>
            <a:pPr marL="1163574" lvl="2" indent="-514350">
              <a:buFont typeface="+mj-lt"/>
              <a:buAutoNum type="alphaLcPeriod"/>
            </a:pPr>
            <a:r>
              <a:rPr lang="en-US" dirty="0">
                <a:latin typeface="Calibri"/>
                <a:cs typeface="Calibri"/>
              </a:rPr>
              <a:t>Non-durable goods: Dishes, uniforms, ..</a:t>
            </a:r>
          </a:p>
          <a:p>
            <a:pPr marL="1163574" lvl="2" indent="-514350">
              <a:buFont typeface="+mj-lt"/>
              <a:buAutoNum type="alphaLcPeriod"/>
            </a:pPr>
            <a:r>
              <a:rPr lang="en-US" dirty="0">
                <a:latin typeface="Calibri"/>
                <a:cs typeface="Calibri"/>
              </a:rPr>
              <a:t>Perishable goods: Meat, fresh food products, ..</a:t>
            </a:r>
          </a:p>
          <a:p>
            <a:pPr marL="916686" lvl="1" indent="-514350">
              <a:buFont typeface="+mj-lt"/>
              <a:buAutoNum type="arabicPeriod"/>
            </a:pPr>
            <a:r>
              <a:rPr lang="en-US" dirty="0">
                <a:latin typeface="Calibri"/>
                <a:cs typeface="Calibri"/>
              </a:rPr>
              <a:t>Services: intangible products, …</a:t>
            </a:r>
          </a:p>
          <a:p>
            <a:pPr marL="916686" lvl="1" indent="-514350">
              <a:buFont typeface="+mj-lt"/>
              <a:buAutoNum type="arabicPeriod"/>
            </a:pPr>
            <a:r>
              <a:rPr lang="en-US" dirty="0">
                <a:latin typeface="Calibri"/>
                <a:cs typeface="Calibri"/>
              </a:rPr>
              <a:t>Places</a:t>
            </a:r>
          </a:p>
          <a:p>
            <a:pPr marL="916686" lvl="1" indent="-514350">
              <a:buFont typeface="+mj-lt"/>
              <a:buAutoNum type="arabicPeriod"/>
            </a:pPr>
            <a:r>
              <a:rPr lang="en-US" dirty="0">
                <a:latin typeface="Calibri"/>
                <a:cs typeface="Calibri"/>
              </a:rPr>
              <a:t>Activities</a:t>
            </a:r>
          </a:p>
          <a:p>
            <a:pPr marL="916686" lvl="1" indent="-514350">
              <a:buFont typeface="+mj-lt"/>
              <a:buAutoNum type="arabicPeriod"/>
            </a:pPr>
            <a:r>
              <a:rPr lang="en-US">
                <a:latin typeface="Calibri"/>
                <a:cs typeface="Calibri"/>
              </a:rPr>
              <a:t>Ideas/advice </a:t>
            </a:r>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34</a:t>
            </a:fld>
            <a:endParaRPr lang="en-US"/>
          </a:p>
        </p:txBody>
      </p:sp>
    </p:spTree>
    <p:extLst>
      <p:ext uri="{BB962C8B-B14F-4D97-AF65-F5344CB8AC3E}">
        <p14:creationId xmlns:p14="http://schemas.microsoft.com/office/powerpoint/2010/main" val="33763576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Place</a:t>
            </a:r>
          </a:p>
        </p:txBody>
      </p:sp>
      <p:sp>
        <p:nvSpPr>
          <p:cNvPr id="3" name="Content Placeholder 2"/>
          <p:cNvSpPr>
            <a:spLocks noGrp="1"/>
          </p:cNvSpPr>
          <p:nvPr>
            <p:ph idx="1"/>
          </p:nvPr>
        </p:nvSpPr>
        <p:spPr>
          <a:xfrm>
            <a:off x="1435608" y="1447800"/>
            <a:ext cx="7498080" cy="5410200"/>
          </a:xfrm>
        </p:spPr>
        <p:txBody>
          <a:bodyPr>
            <a:normAutofit/>
          </a:bodyPr>
          <a:lstStyle/>
          <a:p>
            <a:r>
              <a:rPr lang="en-US" dirty="0">
                <a:latin typeface="Calibri"/>
                <a:cs typeface="Calibri"/>
              </a:rPr>
              <a:t>Location where tangible goods are offered and also includes the product’s distribution system (storage, delivery system, transport, ..)</a:t>
            </a:r>
          </a:p>
          <a:p>
            <a:r>
              <a:rPr lang="en-US" dirty="0">
                <a:latin typeface="Calibri"/>
                <a:cs typeface="Calibri"/>
              </a:rPr>
              <a:t>For intangible products place denotes the location where a service is offered (daycare center, shopping mall, …)</a:t>
            </a:r>
          </a:p>
          <a:p>
            <a:endParaRPr lang="en-US" dirty="0">
              <a:latin typeface="Calibri"/>
              <a:cs typeface="Calibri"/>
            </a:endParaRPr>
          </a:p>
          <a:p>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35</a:t>
            </a:fld>
            <a:endParaRPr lang="en-US"/>
          </a:p>
        </p:txBody>
      </p:sp>
    </p:spTree>
    <p:extLst>
      <p:ext uri="{BB962C8B-B14F-4D97-AF65-F5344CB8AC3E}">
        <p14:creationId xmlns:p14="http://schemas.microsoft.com/office/powerpoint/2010/main" val="40406505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Price</a:t>
            </a:r>
          </a:p>
        </p:txBody>
      </p:sp>
      <p:sp>
        <p:nvSpPr>
          <p:cNvPr id="3" name="Content Placeholder 2"/>
          <p:cNvSpPr>
            <a:spLocks noGrp="1"/>
          </p:cNvSpPr>
          <p:nvPr>
            <p:ph idx="1"/>
          </p:nvPr>
        </p:nvSpPr>
        <p:spPr>
          <a:xfrm>
            <a:off x="1435608" y="1447800"/>
            <a:ext cx="7498080" cy="5410200"/>
          </a:xfrm>
        </p:spPr>
        <p:txBody>
          <a:bodyPr>
            <a:normAutofit/>
          </a:bodyPr>
          <a:lstStyle/>
          <a:p>
            <a:r>
              <a:rPr lang="en-US" dirty="0">
                <a:latin typeface="Calibri"/>
                <a:cs typeface="Calibri"/>
              </a:rPr>
              <a:t>Most critical component of the marketing mix</a:t>
            </a:r>
          </a:p>
          <a:p>
            <a:r>
              <a:rPr lang="en-US" dirty="0">
                <a:latin typeface="Calibri"/>
                <a:cs typeface="Calibri"/>
              </a:rPr>
              <a:t>Price is the component most evident to the consumer</a:t>
            </a:r>
          </a:p>
          <a:p>
            <a:r>
              <a:rPr lang="en-US" dirty="0">
                <a:latin typeface="Calibri"/>
                <a:cs typeface="Calibri"/>
              </a:rPr>
              <a:t>Price is often regarded as a competitive tool</a:t>
            </a:r>
          </a:p>
          <a:p>
            <a:r>
              <a:rPr lang="en-US" dirty="0">
                <a:latin typeface="Calibri"/>
                <a:cs typeface="Calibri"/>
              </a:rPr>
              <a:t>They should take into account:</a:t>
            </a:r>
          </a:p>
          <a:p>
            <a:pPr lvl="1"/>
            <a:r>
              <a:rPr lang="en-US" dirty="0">
                <a:latin typeface="Calibri"/>
                <a:cs typeface="Calibri"/>
              </a:rPr>
              <a:t>Competition</a:t>
            </a:r>
          </a:p>
          <a:p>
            <a:pPr lvl="1"/>
            <a:r>
              <a:rPr lang="en-US" dirty="0">
                <a:latin typeface="Calibri"/>
                <a:cs typeface="Calibri"/>
              </a:rPr>
              <a:t>Profit margins</a:t>
            </a:r>
          </a:p>
          <a:p>
            <a:pPr lvl="1"/>
            <a:r>
              <a:rPr lang="en-US" dirty="0">
                <a:latin typeface="Calibri"/>
                <a:cs typeface="Calibri"/>
              </a:rPr>
              <a:t>Discounts</a:t>
            </a:r>
          </a:p>
          <a:p>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36</a:t>
            </a:fld>
            <a:endParaRPr lang="en-US"/>
          </a:p>
        </p:txBody>
      </p:sp>
    </p:spTree>
    <p:extLst>
      <p:ext uri="{BB962C8B-B14F-4D97-AF65-F5344CB8AC3E}">
        <p14:creationId xmlns:p14="http://schemas.microsoft.com/office/powerpoint/2010/main" val="22940054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Promotion</a:t>
            </a:r>
          </a:p>
        </p:txBody>
      </p:sp>
      <p:sp>
        <p:nvSpPr>
          <p:cNvPr id="3" name="Content Placeholder 2"/>
          <p:cNvSpPr>
            <a:spLocks noGrp="1"/>
          </p:cNvSpPr>
          <p:nvPr>
            <p:ph idx="1"/>
          </p:nvPr>
        </p:nvSpPr>
        <p:spPr>
          <a:xfrm>
            <a:off x="1435608" y="1447800"/>
            <a:ext cx="7498080" cy="5410200"/>
          </a:xfrm>
        </p:spPr>
        <p:txBody>
          <a:bodyPr>
            <a:normAutofit/>
          </a:bodyPr>
          <a:lstStyle/>
          <a:p>
            <a:r>
              <a:rPr lang="en-US" dirty="0">
                <a:latin typeface="Calibri"/>
                <a:cs typeface="Calibri"/>
              </a:rPr>
              <a:t>The means to introduce the product to the targeted audience</a:t>
            </a:r>
          </a:p>
          <a:p>
            <a:r>
              <a:rPr lang="en-US" dirty="0">
                <a:latin typeface="Calibri"/>
                <a:cs typeface="Calibri"/>
              </a:rPr>
              <a:t>It is communicating a message through a variety of mediums to create awareness and promote action</a:t>
            </a:r>
          </a:p>
          <a:p>
            <a:r>
              <a:rPr lang="en-US" dirty="0">
                <a:latin typeface="Calibri"/>
                <a:cs typeface="Calibri"/>
              </a:rPr>
              <a:t>Advertising for instance is an important part of a promotional campaign</a:t>
            </a:r>
          </a:p>
        </p:txBody>
      </p:sp>
      <p:sp>
        <p:nvSpPr>
          <p:cNvPr id="4" name="Slide Number Placeholder 3"/>
          <p:cNvSpPr>
            <a:spLocks noGrp="1"/>
          </p:cNvSpPr>
          <p:nvPr>
            <p:ph type="sldNum" sz="quarter" idx="12"/>
          </p:nvPr>
        </p:nvSpPr>
        <p:spPr/>
        <p:txBody>
          <a:bodyPr/>
          <a:lstStyle/>
          <a:p>
            <a:fld id="{162F1D00-BD13-4404-86B0-79703945A0A7}" type="slidenum">
              <a:rPr lang="en-US" smtClean="0"/>
              <a:t>37</a:t>
            </a:fld>
            <a:endParaRPr lang="en-US"/>
          </a:p>
        </p:txBody>
      </p:sp>
    </p:spTree>
    <p:extLst>
      <p:ext uri="{BB962C8B-B14F-4D97-AF65-F5344CB8AC3E}">
        <p14:creationId xmlns:p14="http://schemas.microsoft.com/office/powerpoint/2010/main" val="6883667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Calibri"/>
                <a:cs typeface="Calibri"/>
              </a:rPr>
              <a:t>Summary Table of Marketing Mix Decisions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5426362"/>
              </p:ext>
            </p:extLst>
          </p:nvPr>
        </p:nvGraphicFramePr>
        <p:xfrm>
          <a:off x="1435608" y="1786460"/>
          <a:ext cx="7498080" cy="48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162F1D00-BD13-4404-86B0-79703945A0A7}" type="slidenum">
              <a:rPr lang="en-US" smtClean="0"/>
              <a:t>38</a:t>
            </a:fld>
            <a:endParaRPr lang="en-US"/>
          </a:p>
        </p:txBody>
      </p:sp>
    </p:spTree>
    <p:extLst>
      <p:ext uri="{BB962C8B-B14F-4D97-AF65-F5344CB8AC3E}">
        <p14:creationId xmlns:p14="http://schemas.microsoft.com/office/powerpoint/2010/main" val="3942057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Overview &amp; Definition</a:t>
            </a:r>
          </a:p>
        </p:txBody>
      </p:sp>
      <p:sp>
        <p:nvSpPr>
          <p:cNvPr id="3" name="Content Placeholder 2"/>
          <p:cNvSpPr>
            <a:spLocks noGrp="1"/>
          </p:cNvSpPr>
          <p:nvPr>
            <p:ph idx="1"/>
          </p:nvPr>
        </p:nvSpPr>
        <p:spPr>
          <a:xfrm>
            <a:off x="1435608" y="1447800"/>
            <a:ext cx="7708392" cy="4800600"/>
          </a:xfrm>
        </p:spPr>
        <p:txBody>
          <a:bodyPr>
            <a:normAutofit/>
          </a:bodyPr>
          <a:lstStyle/>
          <a:p>
            <a:r>
              <a:rPr lang="en-US" dirty="0">
                <a:latin typeface="Calibri"/>
                <a:cs typeface="Calibri"/>
              </a:rPr>
              <a:t>Until recently, dietitians neglected marketing themselves, their profession, and their products</a:t>
            </a:r>
          </a:p>
          <a:p>
            <a:r>
              <a:rPr lang="en-US" dirty="0">
                <a:latin typeface="Calibri"/>
                <a:cs typeface="Calibri"/>
              </a:rPr>
              <a:t>Food practitioners were not familiar with marketing concepts</a:t>
            </a:r>
          </a:p>
          <a:p>
            <a:r>
              <a:rPr lang="en-US" dirty="0">
                <a:latin typeface="Calibri"/>
                <a:cs typeface="Calibri"/>
              </a:rPr>
              <a:t>Well… times have changed and 42% of RDs in the US claim that they promote food and nutrition programs, products, and services through interactions with others</a:t>
            </a:r>
          </a:p>
          <a:p>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4</a:t>
            </a:fld>
            <a:endParaRPr lang="en-US"/>
          </a:p>
        </p:txBody>
      </p:sp>
    </p:spTree>
    <p:extLst>
      <p:ext uri="{BB962C8B-B14F-4D97-AF65-F5344CB8AC3E}">
        <p14:creationId xmlns:p14="http://schemas.microsoft.com/office/powerpoint/2010/main" val="4218672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Overview &amp; Definition</a:t>
            </a:r>
          </a:p>
        </p:txBody>
      </p:sp>
      <p:sp>
        <p:nvSpPr>
          <p:cNvPr id="3" name="Content Placeholder 2"/>
          <p:cNvSpPr>
            <a:spLocks noGrp="1"/>
          </p:cNvSpPr>
          <p:nvPr>
            <p:ph idx="1"/>
          </p:nvPr>
        </p:nvSpPr>
        <p:spPr/>
        <p:txBody>
          <a:bodyPr>
            <a:normAutofit/>
          </a:bodyPr>
          <a:lstStyle/>
          <a:p>
            <a:r>
              <a:rPr lang="en-US" dirty="0">
                <a:latin typeface="Calibri"/>
                <a:cs typeface="Calibri"/>
              </a:rPr>
              <a:t>Dietitian, as a member of the health care team, must understand the power of marketing as a tool and use it to inform and educate the public as part of effective nutrition services</a:t>
            </a:r>
          </a:p>
          <a:p>
            <a:r>
              <a:rPr lang="en-US" dirty="0">
                <a:latin typeface="Calibri"/>
                <a:cs typeface="Calibri"/>
              </a:rPr>
              <a:t>Marketing also needed to be used by dietetic practitioners to send counter messages to the public concerning health (Ex: Obesity crisis)</a:t>
            </a:r>
          </a:p>
          <a:p>
            <a:endParaRPr lang="en-US" dirty="0">
              <a:latin typeface="Calibri"/>
              <a:cs typeface="Calibri"/>
            </a:endParaRPr>
          </a:p>
          <a:p>
            <a:endParaRPr lang="en-US" dirty="0">
              <a:latin typeface="Calibri"/>
              <a:cs typeface="Calibri"/>
            </a:endParaRPr>
          </a:p>
        </p:txBody>
      </p:sp>
      <p:sp>
        <p:nvSpPr>
          <p:cNvPr id="4" name="Slide Number Placeholder 3"/>
          <p:cNvSpPr>
            <a:spLocks noGrp="1"/>
          </p:cNvSpPr>
          <p:nvPr>
            <p:ph type="sldNum" sz="quarter" idx="12"/>
          </p:nvPr>
        </p:nvSpPr>
        <p:spPr/>
        <p:txBody>
          <a:bodyPr/>
          <a:lstStyle/>
          <a:p>
            <a:fld id="{162F1D00-BD13-4404-86B0-79703945A0A7}" type="slidenum">
              <a:rPr lang="en-US" smtClean="0"/>
              <a:t>5</a:t>
            </a:fld>
            <a:endParaRPr lang="en-US"/>
          </a:p>
        </p:txBody>
      </p:sp>
    </p:spTree>
    <p:extLst>
      <p:ext uri="{BB962C8B-B14F-4D97-AF65-F5344CB8AC3E}">
        <p14:creationId xmlns:p14="http://schemas.microsoft.com/office/powerpoint/2010/main" val="148449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71442"/>
            <a:ext cx="7498080" cy="1143000"/>
          </a:xfrm>
        </p:spPr>
        <p:txBody>
          <a:bodyPr/>
          <a:lstStyle/>
          <a:p>
            <a:r>
              <a:rPr lang="en-US" dirty="0">
                <a:latin typeface="Calibri"/>
                <a:cs typeface="Calibri"/>
              </a:rPr>
              <a:t>Overview &amp; Definition</a:t>
            </a:r>
          </a:p>
        </p:txBody>
      </p:sp>
      <p:sp>
        <p:nvSpPr>
          <p:cNvPr id="3" name="Content Placeholder 2"/>
          <p:cNvSpPr>
            <a:spLocks noGrp="1"/>
          </p:cNvSpPr>
          <p:nvPr>
            <p:ph idx="1"/>
          </p:nvPr>
        </p:nvSpPr>
        <p:spPr>
          <a:xfrm>
            <a:off x="1435608" y="2874053"/>
            <a:ext cx="7498080" cy="1143022"/>
          </a:xfrm>
        </p:spPr>
        <p:txBody>
          <a:bodyPr/>
          <a:lstStyle/>
          <a:p>
            <a:pPr marL="82296" indent="0" algn="ctr">
              <a:buNone/>
            </a:pPr>
            <a:r>
              <a:rPr lang="en-US" i="1" dirty="0">
                <a:solidFill>
                  <a:srgbClr val="FF0000"/>
                </a:solidFill>
                <a:latin typeface="Calibri"/>
                <a:cs typeface="Calibri"/>
              </a:rPr>
              <a:t>So how do we define marketing, keeping in mind the need to promote good health?</a:t>
            </a:r>
          </a:p>
        </p:txBody>
      </p:sp>
      <p:sp>
        <p:nvSpPr>
          <p:cNvPr id="4" name="Slide Number Placeholder 3"/>
          <p:cNvSpPr>
            <a:spLocks noGrp="1"/>
          </p:cNvSpPr>
          <p:nvPr>
            <p:ph type="sldNum" sz="quarter" idx="12"/>
          </p:nvPr>
        </p:nvSpPr>
        <p:spPr/>
        <p:txBody>
          <a:bodyPr/>
          <a:lstStyle/>
          <a:p>
            <a:fld id="{162F1D00-BD13-4404-86B0-79703945A0A7}" type="slidenum">
              <a:rPr lang="en-US" smtClean="0"/>
              <a:t>6</a:t>
            </a:fld>
            <a:endParaRPr lang="en-US"/>
          </a:p>
        </p:txBody>
      </p:sp>
    </p:spTree>
    <p:extLst>
      <p:ext uri="{BB962C8B-B14F-4D97-AF65-F5344CB8AC3E}">
        <p14:creationId xmlns:p14="http://schemas.microsoft.com/office/powerpoint/2010/main" val="2269489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Overview &amp; Definition</a:t>
            </a:r>
          </a:p>
        </p:txBody>
      </p:sp>
      <p:sp>
        <p:nvSpPr>
          <p:cNvPr id="3" name="Content Placeholder 2"/>
          <p:cNvSpPr>
            <a:spLocks noGrp="1"/>
          </p:cNvSpPr>
          <p:nvPr>
            <p:ph idx="1"/>
          </p:nvPr>
        </p:nvSpPr>
        <p:spPr>
          <a:xfrm>
            <a:off x="1435608" y="2565378"/>
            <a:ext cx="7498080" cy="2277533"/>
          </a:xfrm>
        </p:spPr>
        <p:txBody>
          <a:bodyPr/>
          <a:lstStyle/>
          <a:p>
            <a:pPr marL="82296" indent="0" algn="ctr">
              <a:buNone/>
            </a:pPr>
            <a:r>
              <a:rPr lang="en-US" dirty="0">
                <a:latin typeface="Calibri"/>
                <a:cs typeface="Calibri"/>
              </a:rPr>
              <a:t>Marketing is a management tool that focuses on identifying the </a:t>
            </a:r>
            <a:r>
              <a:rPr lang="en-US" u="sng" dirty="0">
                <a:latin typeface="Calibri"/>
                <a:cs typeface="Calibri"/>
              </a:rPr>
              <a:t>needs, wants, and demands</a:t>
            </a:r>
            <a:r>
              <a:rPr lang="en-US" dirty="0">
                <a:latin typeface="Calibri"/>
                <a:cs typeface="Calibri"/>
              </a:rPr>
              <a:t> of customers and developing products to meet those needs</a:t>
            </a:r>
          </a:p>
        </p:txBody>
      </p:sp>
      <p:sp>
        <p:nvSpPr>
          <p:cNvPr id="4" name="Rectangle 3"/>
          <p:cNvSpPr/>
          <p:nvPr/>
        </p:nvSpPr>
        <p:spPr>
          <a:xfrm>
            <a:off x="3911600" y="6502399"/>
            <a:ext cx="5181602" cy="27093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rgbClr val="000000"/>
                </a:solidFill>
              </a:rPr>
              <a:t>Source: Hudson, N; Management Practice in Dietetics</a:t>
            </a:r>
          </a:p>
        </p:txBody>
      </p:sp>
      <p:sp>
        <p:nvSpPr>
          <p:cNvPr id="5" name="Slide Number Placeholder 4"/>
          <p:cNvSpPr>
            <a:spLocks noGrp="1"/>
          </p:cNvSpPr>
          <p:nvPr>
            <p:ph type="sldNum" sz="quarter" idx="12"/>
          </p:nvPr>
        </p:nvSpPr>
        <p:spPr/>
        <p:txBody>
          <a:bodyPr/>
          <a:lstStyle/>
          <a:p>
            <a:fld id="{162F1D00-BD13-4404-86B0-79703945A0A7}" type="slidenum">
              <a:rPr lang="en-US" smtClean="0"/>
              <a:t>7</a:t>
            </a:fld>
            <a:endParaRPr lang="en-US"/>
          </a:p>
        </p:txBody>
      </p:sp>
    </p:spTree>
    <p:extLst>
      <p:ext uri="{BB962C8B-B14F-4D97-AF65-F5344CB8AC3E}">
        <p14:creationId xmlns:p14="http://schemas.microsoft.com/office/powerpoint/2010/main" val="3629983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Overview &amp; Definition</a:t>
            </a:r>
          </a:p>
        </p:txBody>
      </p:sp>
      <p:sp>
        <p:nvSpPr>
          <p:cNvPr id="5" name="Slide Number Placeholder 4"/>
          <p:cNvSpPr>
            <a:spLocks noGrp="1"/>
          </p:cNvSpPr>
          <p:nvPr>
            <p:ph type="sldNum" sz="quarter" idx="12"/>
          </p:nvPr>
        </p:nvSpPr>
        <p:spPr/>
        <p:txBody>
          <a:bodyPr/>
          <a:lstStyle/>
          <a:p>
            <a:fld id="{162F1D00-BD13-4404-86B0-79703945A0A7}" type="slidenum">
              <a:rPr lang="en-US" smtClean="0"/>
              <a:t>8</a:t>
            </a:fld>
            <a:endParaRPr lang="en-US"/>
          </a:p>
        </p:txBody>
      </p:sp>
      <p:sp>
        <p:nvSpPr>
          <p:cNvPr id="6" name="Content Placeholder 5"/>
          <p:cNvSpPr>
            <a:spLocks noGrp="1"/>
          </p:cNvSpPr>
          <p:nvPr>
            <p:ph idx="1"/>
          </p:nvPr>
        </p:nvSpPr>
        <p:spPr>
          <a:xfrm>
            <a:off x="1318380" y="1447800"/>
            <a:ext cx="7498080" cy="5334000"/>
          </a:xfrm>
        </p:spPr>
        <p:txBody>
          <a:bodyPr>
            <a:normAutofit/>
          </a:bodyPr>
          <a:lstStyle/>
          <a:p>
            <a:pPr marL="171450" indent="-171450">
              <a:buFont typeface="Arial"/>
              <a:buChar char="•"/>
            </a:pPr>
            <a:r>
              <a:rPr lang="en-US" dirty="0"/>
              <a:t>Continuum of efforts &amp; activities ranging from simple marketing to</a:t>
            </a:r>
            <a:r>
              <a:rPr lang="en-US" dirty="0">
                <a:sym typeface="Wingdings"/>
              </a:rPr>
              <a:t> </a:t>
            </a:r>
            <a:r>
              <a:rPr lang="en-US" dirty="0"/>
              <a:t>media advocacy</a:t>
            </a:r>
          </a:p>
          <a:p>
            <a:pPr marL="0" indent="0">
              <a:buNone/>
            </a:pPr>
            <a:endParaRPr lang="en-US" dirty="0"/>
          </a:p>
          <a:p>
            <a:pPr marL="171450" indent="-171450">
              <a:buFont typeface="Arial"/>
              <a:buChar char="•"/>
            </a:pPr>
            <a:r>
              <a:rPr lang="en-US" dirty="0"/>
              <a:t>Each form involves a relationship and two way interaction between the marketer and those to whom the marketing is being directed</a:t>
            </a:r>
          </a:p>
          <a:p>
            <a:pPr marL="82296" indent="0">
              <a:buNone/>
            </a:pPr>
            <a:endParaRPr lang="en-US" dirty="0">
              <a:latin typeface="Calibri"/>
              <a:cs typeface="Calibri"/>
            </a:endParaRPr>
          </a:p>
        </p:txBody>
      </p:sp>
    </p:spTree>
    <p:extLst>
      <p:ext uri="{BB962C8B-B14F-4D97-AF65-F5344CB8AC3E}">
        <p14:creationId xmlns:p14="http://schemas.microsoft.com/office/powerpoint/2010/main" val="3210405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alibri"/>
                <a:cs typeface="Calibri"/>
              </a:rPr>
              <a:t>Overview &amp; Definition</a:t>
            </a:r>
          </a:p>
        </p:txBody>
      </p:sp>
      <p:sp>
        <p:nvSpPr>
          <p:cNvPr id="5" name="Slide Number Placeholder 4"/>
          <p:cNvSpPr>
            <a:spLocks noGrp="1"/>
          </p:cNvSpPr>
          <p:nvPr>
            <p:ph type="sldNum" sz="quarter" idx="12"/>
          </p:nvPr>
        </p:nvSpPr>
        <p:spPr/>
        <p:txBody>
          <a:bodyPr/>
          <a:lstStyle/>
          <a:p>
            <a:fld id="{162F1D00-BD13-4404-86B0-79703945A0A7}" type="slidenum">
              <a:rPr lang="en-US" smtClean="0"/>
              <a:t>9</a:t>
            </a:fld>
            <a:endParaRPr lang="en-US"/>
          </a:p>
        </p:txBody>
      </p:sp>
      <p:sp>
        <p:nvSpPr>
          <p:cNvPr id="6" name="Content Placeholder 5"/>
          <p:cNvSpPr>
            <a:spLocks noGrp="1"/>
          </p:cNvSpPr>
          <p:nvPr>
            <p:ph idx="1"/>
          </p:nvPr>
        </p:nvSpPr>
        <p:spPr>
          <a:xfrm>
            <a:off x="1298842" y="1408724"/>
            <a:ext cx="7498080" cy="5334000"/>
          </a:xfrm>
        </p:spPr>
        <p:txBody>
          <a:bodyPr>
            <a:normAutofit fontScale="92500"/>
          </a:bodyPr>
          <a:lstStyle/>
          <a:p>
            <a:pPr marL="171450" indent="-171450">
              <a:buFont typeface="Arial"/>
              <a:buChar char="•"/>
            </a:pPr>
            <a:r>
              <a:rPr lang="en-US" sz="2700" b="1" dirty="0"/>
              <a:t>Simple marketing </a:t>
            </a:r>
            <a:r>
              <a:rPr lang="en-US" sz="2700" dirty="0"/>
              <a:t>involves targeted communication of information based on audience research</a:t>
            </a:r>
          </a:p>
          <a:p>
            <a:pPr marL="171450" indent="-171450">
              <a:buFont typeface="Arial"/>
              <a:buChar char="•"/>
            </a:pPr>
            <a:r>
              <a:rPr lang="en-US" sz="2700" b="1" dirty="0"/>
              <a:t>Social marketing </a:t>
            </a:r>
            <a:r>
              <a:rPr lang="en-US" sz="2700" dirty="0"/>
              <a:t>aims to create attitudinal and/or behavioral change in a target audience by emphasizing relevant benefits to that audience</a:t>
            </a:r>
          </a:p>
          <a:p>
            <a:pPr marL="171450" indent="-171450">
              <a:buFont typeface="Arial"/>
              <a:buChar char="•"/>
            </a:pPr>
            <a:r>
              <a:rPr lang="en-US" sz="2700" b="1" dirty="0"/>
              <a:t>“Branding” </a:t>
            </a:r>
            <a:r>
              <a:rPr lang="en-US" sz="2700" dirty="0"/>
              <a:t>strives to define and establish a positive image or impression for a product via linked association with a visual or auditory cue that will, when re-experienced, stimulate a quick, almost hard-wired short-cut reminder of the positive value of the product </a:t>
            </a:r>
          </a:p>
          <a:p>
            <a:pPr marL="171450" indent="-171450">
              <a:buFont typeface="Arial"/>
              <a:buChar char="•"/>
            </a:pPr>
            <a:r>
              <a:rPr lang="en-US" sz="2700" b="1" dirty="0"/>
              <a:t>Media advocacy </a:t>
            </a:r>
            <a:r>
              <a:rPr lang="en-US" sz="2700" dirty="0"/>
              <a:t>is a strategy designed to bring about a political action and/or policy change through the reframing of issues in mass media  </a:t>
            </a:r>
          </a:p>
          <a:p>
            <a:endParaRPr lang="en-US" dirty="0">
              <a:latin typeface="Calibri"/>
              <a:cs typeface="Calibri"/>
            </a:endParaRPr>
          </a:p>
        </p:txBody>
      </p:sp>
    </p:spTree>
    <p:extLst>
      <p:ext uri="{BB962C8B-B14F-4D97-AF65-F5344CB8AC3E}">
        <p14:creationId xmlns:p14="http://schemas.microsoft.com/office/powerpoint/2010/main" val="10641664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2783</TotalTime>
  <Words>2937</Words>
  <Application>Microsoft Office PowerPoint</Application>
  <PresentationFormat>On-screen Show (4:3)</PresentationFormat>
  <Paragraphs>356</Paragraphs>
  <Slides>38</Slides>
  <Notes>26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Gill Sans MT</vt:lpstr>
      <vt:lpstr>Verdana</vt:lpstr>
      <vt:lpstr>Wingdings</vt:lpstr>
      <vt:lpstr>Wingdings 2</vt:lpstr>
      <vt:lpstr>Solstice</vt:lpstr>
      <vt:lpstr>MARKETING</vt:lpstr>
      <vt:lpstr>PowerPoint Presentation</vt:lpstr>
      <vt:lpstr>Overview &amp; Definition</vt:lpstr>
      <vt:lpstr>Overview &amp; Definition</vt:lpstr>
      <vt:lpstr>Overview &amp; Definition</vt:lpstr>
      <vt:lpstr>Overview &amp; Definition</vt:lpstr>
      <vt:lpstr>Overview &amp; Definition</vt:lpstr>
      <vt:lpstr>Overview &amp; Definition</vt:lpstr>
      <vt:lpstr>Overview &amp; Definition</vt:lpstr>
      <vt:lpstr>PowerPoint Presentation</vt:lpstr>
      <vt:lpstr>The Marketplace</vt:lpstr>
      <vt:lpstr>PowerPoint Presentation</vt:lpstr>
      <vt:lpstr>1-Production Perspective</vt:lpstr>
      <vt:lpstr>2-Product Perspective</vt:lpstr>
      <vt:lpstr>3-Selling Perspective (1/2) </vt:lpstr>
      <vt:lpstr>3-Selling Perspective (2/2)</vt:lpstr>
      <vt:lpstr>4-Marketing Perspective (1/2) </vt:lpstr>
      <vt:lpstr>4-Marketing Perspective (2/2)</vt:lpstr>
      <vt:lpstr>5-Social Marketing Perspective (1/2) </vt:lpstr>
      <vt:lpstr>5-Social Marketing Perspective (2/2)</vt:lpstr>
      <vt:lpstr>Target Markets</vt:lpstr>
      <vt:lpstr>Target Marketing</vt:lpstr>
      <vt:lpstr>1-Market Segmentation (1/3)</vt:lpstr>
      <vt:lpstr>1-Market Segmentation (2/3)</vt:lpstr>
      <vt:lpstr>1-Market Segmentation (3/3)</vt:lpstr>
      <vt:lpstr>2-Market Targeting (1/2)</vt:lpstr>
      <vt:lpstr>2-Market Targeting (2/2)</vt:lpstr>
      <vt:lpstr>3-Market Positioning</vt:lpstr>
      <vt:lpstr>Market Research</vt:lpstr>
      <vt:lpstr>Market Research</vt:lpstr>
      <vt:lpstr>Market Research</vt:lpstr>
      <vt:lpstr>Marketing Mix</vt:lpstr>
      <vt:lpstr>Marketing Mix</vt:lpstr>
      <vt:lpstr>Product</vt:lpstr>
      <vt:lpstr>Place</vt:lpstr>
      <vt:lpstr>Price</vt:lpstr>
      <vt:lpstr>Promotion</vt:lpstr>
      <vt:lpstr>Summary Table of Marketing Mix Decisions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MARKETING</dc:title>
  <dc:creator>Tamar B. Chamlian</dc:creator>
  <cp:lastModifiedBy>Cosette Fakih</cp:lastModifiedBy>
  <cp:revision>87</cp:revision>
  <dcterms:created xsi:type="dcterms:W3CDTF">2013-03-25T08:34:04Z</dcterms:created>
  <dcterms:modified xsi:type="dcterms:W3CDTF">2017-02-23T07:28:53Z</dcterms:modified>
</cp:coreProperties>
</file>