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1" y="1752600"/>
            <a:ext cx="7334249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5" y="1447800"/>
            <a:ext cx="906759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839200" cy="15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48" y="2362200"/>
            <a:ext cx="865105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" y="1981200"/>
            <a:ext cx="835818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06" y="2486024"/>
            <a:ext cx="8007494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736059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17" y="2819400"/>
            <a:ext cx="816158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839200" cy="285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21" y="1828800"/>
            <a:ext cx="84111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736" y="2419350"/>
            <a:ext cx="8087264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97561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21" y="2238374"/>
            <a:ext cx="8249679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981200"/>
            <a:ext cx="8572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23" y="1143000"/>
            <a:ext cx="8270953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72" y="2262188"/>
            <a:ext cx="827012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53" y="2286000"/>
            <a:ext cx="840494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83865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9340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83" y="2286000"/>
            <a:ext cx="845541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38" y="1981200"/>
            <a:ext cx="80040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81" y="1828800"/>
            <a:ext cx="853861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156" y="2133600"/>
            <a:ext cx="6466844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18" y="838200"/>
            <a:ext cx="88276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1" y="1524000"/>
            <a:ext cx="876793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18" y="1600201"/>
            <a:ext cx="8726182" cy="354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19" y="2443163"/>
            <a:ext cx="8199781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18" y="2776538"/>
            <a:ext cx="816598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05063"/>
            <a:ext cx="7999979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330" y="2624138"/>
            <a:ext cx="787427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90" y="1905000"/>
            <a:ext cx="85705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0"/>
            <a:ext cx="74771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" y="2714624"/>
            <a:ext cx="79867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581" y="1624013"/>
            <a:ext cx="6676219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06" y="2286000"/>
            <a:ext cx="8794194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12" y="2057400"/>
            <a:ext cx="83683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34" y="2514600"/>
            <a:ext cx="8249066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4" y="2667001"/>
            <a:ext cx="865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4" y="1447801"/>
            <a:ext cx="83370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67" y="2286001"/>
            <a:ext cx="86403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295" y="1981200"/>
            <a:ext cx="84294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70" y="2209800"/>
            <a:ext cx="845623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03" y="381001"/>
            <a:ext cx="787285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64" y="1524000"/>
            <a:ext cx="8792036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4" y="2590800"/>
            <a:ext cx="830595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7988"/>
            <a:ext cx="9144000" cy="12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 Kazan</dc:creator>
  <cp:lastModifiedBy>mk140</cp:lastModifiedBy>
  <cp:revision>4</cp:revision>
  <dcterms:created xsi:type="dcterms:W3CDTF">2006-08-16T00:00:00Z</dcterms:created>
  <dcterms:modified xsi:type="dcterms:W3CDTF">2010-10-22T09:45:34Z</dcterms:modified>
</cp:coreProperties>
</file>