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A436C8E-D7BE-4BAF-84BD-576DBBD04436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93DB940-FEF1-4FEA-ADCD-D72275A04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B940-FEF1-4FEA-ADCD-D72275A046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B940-FEF1-4FEA-ADCD-D72275A046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B940-FEF1-4FEA-ADCD-D72275A046E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B940-FEF1-4FEA-ADCD-D72275A046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82D53-488F-4EB9-A4C2-39658826B567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19F3-22AA-49C3-B102-EAEBB85C7D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Problems 7-38,7-40,7-46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7969" t="14000" r="19531" b="19333"/>
          <a:stretch>
            <a:fillRect/>
          </a:stretch>
        </p:blipFill>
        <p:spPr bwMode="auto">
          <a:xfrm>
            <a:off x="0" y="457200"/>
            <a:ext cx="9144000" cy="571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8594" t="15333" r="20313" b="7333"/>
          <a:stretch>
            <a:fillRect/>
          </a:stretch>
        </p:blipFill>
        <p:spPr bwMode="auto">
          <a:xfrm>
            <a:off x="304800" y="304800"/>
            <a:ext cx="870650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9531" t="15333" r="24219" b="7333"/>
          <a:stretch>
            <a:fillRect/>
          </a:stretch>
        </p:blipFill>
        <p:spPr bwMode="auto">
          <a:xfrm>
            <a:off x="457200" y="533400"/>
            <a:ext cx="838199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</Words>
  <Application>Microsoft Office PowerPoint</Application>
  <PresentationFormat>On-screen Show (4:3)</PresentationFormat>
  <Paragraphs>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solution</dc:title>
  <dc:creator>User</dc:creator>
  <cp:lastModifiedBy>Dr Mohamad</cp:lastModifiedBy>
  <cp:revision>3</cp:revision>
  <dcterms:created xsi:type="dcterms:W3CDTF">2009-05-05T06:32:52Z</dcterms:created>
  <dcterms:modified xsi:type="dcterms:W3CDTF">2010-05-12T17:24:04Z</dcterms:modified>
</cp:coreProperties>
</file>