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B37A-6D71-44F3-9941-770C0EC858F5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2076D-04BA-4DF3-8E19-EDA58914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52673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0"/>
            <a:ext cx="33718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933575"/>
            <a:ext cx="5257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657475"/>
            <a:ext cx="34385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200400"/>
            <a:ext cx="5238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5105400" y="24384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92580" y="4145280"/>
            <a:ext cx="2674620" cy="24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24200"/>
            <a:ext cx="35147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590800"/>
            <a:ext cx="34385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609600"/>
            <a:ext cx="5257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Mohamad</dc:creator>
  <cp:lastModifiedBy>Dr Mohamad</cp:lastModifiedBy>
  <cp:revision>3</cp:revision>
  <dcterms:created xsi:type="dcterms:W3CDTF">2011-04-04T06:04:34Z</dcterms:created>
  <dcterms:modified xsi:type="dcterms:W3CDTF">2011-04-04T08:58:35Z</dcterms:modified>
</cp:coreProperties>
</file>