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5" r:id="rId2"/>
    <p:sldId id="297" r:id="rId3"/>
    <p:sldId id="298" r:id="rId4"/>
    <p:sldId id="299" r:id="rId5"/>
    <p:sldId id="300" r:id="rId6"/>
    <p:sldId id="301" r:id="rId7"/>
    <p:sldId id="30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059CB-A0F4-4BB2-B3A4-9BD071BBE0CC}" type="datetimeFigureOut">
              <a:rPr lang="fr-FR" smtClean="0"/>
              <a:pPr/>
              <a:t>05/03/2018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E7047-3769-4AD6-A151-40B402439A8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A884-61DE-4A26-BAE8-00A52927F4EF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24DF-85EB-469D-BF9F-465A79EDEFD4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9C75-864B-4182-8BF0-90A3A21C7F4C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B05AA-D2AE-40ED-BA84-3C5280DC869C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206A-5C1B-4A5F-A4A7-59C03275EE9D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1C7C-2381-4F58-B146-D15F90093B3F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A3C-EA12-4D08-AA4D-0CEFE2C4D50A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2A6-2B74-4469-B2A3-892D1D43C32D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5A50-D04D-485C-AE38-0AFE9A38E315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D4D1-F1C5-4788-B9E6-A6198939271D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5442-695E-4319-BD94-12163DFEF9D7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0DD5-83F9-4057-BEC6-5B525796110C}" type="datetime1">
              <a:rPr lang="fr-FR" smtClean="0"/>
              <a:pPr/>
              <a:t>05/03/2018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CA2-B634-4956-B455-9A14D7AE595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ACC48-C8AA-420A-81C0-3B33CC56E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D3994C-6992-47F9-8055-7312DA1A3B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3A5717D-9063-4595-88B6-49DFB4C1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875796-E2B6-4204-A225-A1863C0C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37FA46-11B9-4F94-A114-03497AC8E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Define ethics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Ethics could have many meanings:</a:t>
            </a:r>
            <a:endParaRPr lang="en-US" dirty="0"/>
          </a:p>
          <a:p>
            <a:pPr lvl="0"/>
            <a:r>
              <a:rPr lang="en-US" b="1" dirty="0"/>
              <a:t>A set of rules universally binding on all people at all time, moral rules deriving from some sort of transcendental authority</a:t>
            </a:r>
            <a:endParaRPr lang="en-US" dirty="0"/>
          </a:p>
          <a:p>
            <a:pPr lvl="0"/>
            <a:r>
              <a:rPr lang="en-US" b="1" dirty="0"/>
              <a:t> Right and wrong actions</a:t>
            </a:r>
            <a:endParaRPr lang="en-US" dirty="0"/>
          </a:p>
          <a:p>
            <a:pPr lvl="0"/>
            <a:r>
              <a:rPr lang="en-US" b="1" dirty="0"/>
              <a:t> Good and bad consequences</a:t>
            </a:r>
            <a:endParaRPr lang="en-US" dirty="0"/>
          </a:p>
          <a:p>
            <a:pPr lvl="0"/>
            <a:r>
              <a:rPr lang="en-US" b="1" dirty="0"/>
              <a:t> Virtue or justice</a:t>
            </a:r>
            <a:endParaRPr lang="en-US" dirty="0"/>
          </a:p>
          <a:p>
            <a:pPr lvl="0"/>
            <a:r>
              <a:rPr lang="en-US" b="1" dirty="0"/>
              <a:t>Ethics is a normative lens through which to view choices and actions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6C50295-F825-4A4C-81F8-CEB63838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534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552E06-7E6F-4CAF-AF88-192ED0C4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355B9D-8049-4F83-8398-62CAF4A88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Explain Moor’s standard account of computer ethics?</a:t>
            </a:r>
          </a:p>
          <a:p>
            <a:r>
              <a:rPr lang="en-US" b="1" dirty="0"/>
              <a:t>Computers and information technology create new possibilities and opportunities for human action, individually and collectively, there is a vacuum of policies to regulate those new opportunities. </a:t>
            </a:r>
            <a:endParaRPr lang="en-US" dirty="0"/>
          </a:p>
          <a:p>
            <a:r>
              <a:rPr lang="en-US" b="1" dirty="0"/>
              <a:t>Thus, the task of computer ethics is to evaluate the new possibilities and to fill the vacuum by addressing conceptual muddles.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EBED512-6BD2-4627-B82F-FFE0007A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48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ACCF02-AE97-4243-9868-18E6A855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B47E3-5557-43B8-A588-8E05F733A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Shall existing offline laws be applicable to the cyber space? Discuss</a:t>
            </a:r>
          </a:p>
          <a:p>
            <a:r>
              <a:rPr lang="en-US" b="1" dirty="0"/>
              <a:t>It is an open discussion that is subject to the students’ opinions and their justifications, according to theories that they have studied in class.</a:t>
            </a:r>
            <a:endParaRPr lang="en-US" dirty="0"/>
          </a:p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1F075C5-9322-4DE7-AEE2-A7B7F412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4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5BF7C-BB3D-4024-B792-47427986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66CF13-BE9B-433E-8115-29373A609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Explain the difference between an instrumental good and an intrinsic good ?</a:t>
            </a:r>
          </a:p>
          <a:p>
            <a:pPr lvl="0"/>
            <a:r>
              <a:rPr lang="en-US" b="1" dirty="0"/>
              <a:t>Instrumental goods: They are valued because they lead to something else</a:t>
            </a:r>
            <a:endParaRPr lang="en-US" dirty="0"/>
          </a:p>
          <a:p>
            <a:pPr lvl="1"/>
            <a:r>
              <a:rPr lang="en-US" b="1" dirty="0"/>
              <a:t>    E.g. Money</a:t>
            </a:r>
            <a:endParaRPr lang="en-US" dirty="0"/>
          </a:p>
          <a:p>
            <a:pPr lvl="0"/>
            <a:r>
              <a:rPr lang="en-US" b="1" dirty="0"/>
              <a:t> Intrinsic good: They are valued for their own sake</a:t>
            </a:r>
            <a:endParaRPr lang="en-US" dirty="0"/>
          </a:p>
          <a:p>
            <a:pPr lvl="1"/>
            <a:r>
              <a:rPr lang="en-US" b="1" dirty="0"/>
              <a:t>    E.g. Knowledge, art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84D6EA-B511-4A55-BD0A-29D7C8D0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66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E8EC02-8534-4AFA-944B-804C1E43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0A8DC6-5639-4E03-897F-E2687F999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difference between act-utilitarianism and rule-utilitarianism?</a:t>
            </a:r>
          </a:p>
          <a:p>
            <a:r>
              <a:rPr lang="en-US" b="1" dirty="0"/>
              <a:t>Rule-</a:t>
            </a:r>
            <a:r>
              <a:rPr lang="en-US" b="1" dirty="0" err="1"/>
              <a:t>utilitarians</a:t>
            </a:r>
            <a:r>
              <a:rPr lang="en-US" b="1" dirty="0"/>
              <a:t> argue that we should adopt rules that, if followed by everyone would in the long run maximize happiness.</a:t>
            </a:r>
            <a:endParaRPr lang="en-US" dirty="0"/>
          </a:p>
          <a:p>
            <a:r>
              <a:rPr lang="en-US" b="1" dirty="0"/>
              <a:t>Act-</a:t>
            </a:r>
            <a:r>
              <a:rPr lang="en-US" b="1" dirty="0" err="1"/>
              <a:t>utilitarians</a:t>
            </a:r>
            <a:r>
              <a:rPr lang="en-US" b="1" dirty="0"/>
              <a:t> focus on individual actions rather than rules.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E3AAEB1-3906-4E33-B09B-A3B8317E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29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DA713-5A72-4342-BB6F-F64042D2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606B9E-C3D2-421E-B97C-071C0F86E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/>
          </a:p>
          <a:p>
            <a:pPr marL="0" indent="0">
              <a:buNone/>
            </a:pPr>
            <a:r>
              <a:rPr lang="en-US" dirty="0"/>
              <a:t>Why is it wrong to think of technology as material objects? </a:t>
            </a:r>
            <a:endParaRPr lang="en-US" b="1" dirty="0"/>
          </a:p>
          <a:p>
            <a:r>
              <a:rPr lang="en-US" b="1" dirty="0"/>
              <a:t>Presumption about technology: Connect technology to physical objects, artifacts, human-made material objects.</a:t>
            </a:r>
            <a:endParaRPr lang="en-US" dirty="0"/>
          </a:p>
          <a:p>
            <a:r>
              <a:rPr lang="en-US" b="1" dirty="0"/>
              <a:t>STS scholars: It is a false conception of technology because if material objects are necessary in technology, they don’t have any significance unless they are embedded in social practices and activities since:</a:t>
            </a:r>
            <a:endParaRPr lang="en-US" dirty="0"/>
          </a:p>
          <a:p>
            <a:pPr lvl="0"/>
            <a:r>
              <a:rPr lang="en-US" b="1" dirty="0"/>
              <a:t>Technology is the invention of human activity and social forces</a:t>
            </a:r>
            <a:endParaRPr lang="en-US" dirty="0"/>
          </a:p>
          <a:p>
            <a:pPr lvl="0"/>
            <a:r>
              <a:rPr lang="en-US" b="1" dirty="0"/>
              <a:t> Technology is socially constituted and it works as part of a social system</a:t>
            </a:r>
            <a:endParaRPr lang="en-US" dirty="0"/>
          </a:p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03B1244-94A2-42A7-B9E8-D50A0937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4CA2-B634-4956-B455-9A14D7AE595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94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341</Words>
  <Application>Microsoft Office PowerPoint</Application>
  <PresentationFormat>Bildspel på skärmen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Questions and Answers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ETHICS AND INFORMATION TECHNOLOGY</dc:title>
  <dc:creator>Nancy</dc:creator>
  <cp:lastModifiedBy>David Khoury</cp:lastModifiedBy>
  <cp:revision>104</cp:revision>
  <dcterms:created xsi:type="dcterms:W3CDTF">2014-10-20T09:55:57Z</dcterms:created>
  <dcterms:modified xsi:type="dcterms:W3CDTF">2018-03-05T13:43:40Z</dcterms:modified>
</cp:coreProperties>
</file>